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4" r:id="rId3"/>
    <p:sldId id="258" r:id="rId4"/>
    <p:sldId id="270" r:id="rId5"/>
    <p:sldId id="259" r:id="rId6"/>
    <p:sldId id="265" r:id="rId7"/>
    <p:sldId id="271" r:id="rId8"/>
    <p:sldId id="273" r:id="rId9"/>
    <p:sldId id="272" r:id="rId10"/>
    <p:sldId id="274" r:id="rId11"/>
    <p:sldId id="266"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16EBA-EF5A-4F18-980B-00B94A4056B3}" v="241" dt="2024-03-13T09:39:17.480"/>
    <p1510:client id="{0BABD405-98CD-4331-B307-6099208BDA30}" v="509" dt="2024-03-13T10:15:22.120"/>
    <p1510:client id="{2E47B772-CBD2-DBED-71F5-018B49752A96}" v="822" dt="2024-03-13T09:45:06.040"/>
    <p1510:client id="{56A724E1-672D-4DF9-9E48-E86E28AED9B6}" v="84" dt="2024-03-13T09:33:44.200"/>
    <p1510:client id="{60FD093B-331C-428C-9C85-08374E469B3C}" v="98" dt="2024-03-13T09:19:42.086"/>
    <p1510:client id="{63D13154-C51E-41AD-9A4B-F82D49A6FC4F}" v="282" dt="2024-03-13T09:24:10.183"/>
    <p1510:client id="{7974168B-5E54-0022-40A3-983245CA4C80}" v="265" dt="2024-03-12T11:03:37.146"/>
    <p1510:client id="{DA2DF6D3-90FF-499C-9981-D2A15347F742}" v="192" dt="2024-03-13T10:12:43.341"/>
    <p1510:client id="{F246772B-BDF2-532D-F228-F74B00C95AAB}" v="87" dt="2024-03-13T10:18:31.68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guide orient="horz" pos="2160"/>
        <p:guide pos="381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牧野 利明" userId="S::t-makino@espec.co.jp::2e973cc5-cfce-4a4e-aeb2-3e970dbf87fe" providerId="AD" clId="Web-{DE8C7AAF-BD19-4B77-85B0-A6258E0D70BB}"/>
    <pc:docChg chg="modSld">
      <pc:chgData name="牧野 利明" userId="S::t-makino@espec.co.jp::2e973cc5-cfce-4a4e-aeb2-3e970dbf87fe" providerId="AD" clId="Web-{DE8C7AAF-BD19-4B77-85B0-A6258E0D70BB}" dt="2024-02-05T10:51:13.218" v="53" actId="20577"/>
      <pc:docMkLst>
        <pc:docMk/>
      </pc:docMkLst>
      <pc:sldChg chg="addSp modSp">
        <pc:chgData name="牧野 利明" userId="S::t-makino@espec.co.jp::2e973cc5-cfce-4a4e-aeb2-3e970dbf87fe" providerId="AD" clId="Web-{DE8C7AAF-BD19-4B77-85B0-A6258E0D70BB}" dt="2024-02-05T10:51:13.218" v="53" actId="20577"/>
        <pc:sldMkLst>
          <pc:docMk/>
          <pc:sldMk cId="168973771" sldId="258"/>
        </pc:sldMkLst>
        <pc:spChg chg="mod">
          <ac:chgData name="牧野 利明" userId="S::t-makino@espec.co.jp::2e973cc5-cfce-4a4e-aeb2-3e970dbf87fe" providerId="AD" clId="Web-{DE8C7AAF-BD19-4B77-85B0-A6258E0D70BB}" dt="2024-02-05T10:51:13.218" v="53" actId="20577"/>
          <ac:spMkLst>
            <pc:docMk/>
            <pc:sldMk cId="168973771" sldId="258"/>
            <ac:spMk id="13" creationId="{368997C1-1183-0394-3F55-BAD78DD4CD6D}"/>
          </ac:spMkLst>
        </pc:spChg>
        <pc:spChg chg="add mod">
          <ac:chgData name="牧野 利明" userId="S::t-makino@espec.co.jp::2e973cc5-cfce-4a4e-aeb2-3e970dbf87fe" providerId="AD" clId="Web-{DE8C7AAF-BD19-4B77-85B0-A6258E0D70BB}" dt="2024-02-05T10:47:28.493" v="4" actId="1076"/>
          <ac:spMkLst>
            <pc:docMk/>
            <pc:sldMk cId="168973771" sldId="258"/>
            <ac:spMk id="41" creationId="{64B9AB2F-88CA-3DA1-73DC-652079906C0F}"/>
          </ac:spMkLst>
        </pc:spChg>
        <pc:spChg chg="add mod">
          <ac:chgData name="牧野 利明" userId="S::t-makino@espec.co.jp::2e973cc5-cfce-4a4e-aeb2-3e970dbf87fe" providerId="AD" clId="Web-{DE8C7AAF-BD19-4B77-85B0-A6258E0D70BB}" dt="2024-02-05T10:47:45.431" v="11" actId="20577"/>
          <ac:spMkLst>
            <pc:docMk/>
            <pc:sldMk cId="168973771" sldId="258"/>
            <ac:spMk id="42" creationId="{CE75946D-4362-F83A-1EFD-45D01B987DA4}"/>
          </ac:spMkLst>
        </pc:spChg>
        <pc:spChg chg="add mod">
          <ac:chgData name="牧野 利明" userId="S::t-makino@espec.co.jp::2e973cc5-cfce-4a4e-aeb2-3e970dbf87fe" providerId="AD" clId="Web-{DE8C7AAF-BD19-4B77-85B0-A6258E0D70BB}" dt="2024-02-05T10:48:09.197" v="16" actId="20577"/>
          <ac:spMkLst>
            <pc:docMk/>
            <pc:sldMk cId="168973771" sldId="258"/>
            <ac:spMk id="43" creationId="{FDB60E52-CD55-F622-B7AD-995A1FA26A40}"/>
          </ac:spMkLst>
        </pc:spChg>
        <pc:spChg chg="add mod">
          <ac:chgData name="牧野 利明" userId="S::t-makino@espec.co.jp::2e973cc5-cfce-4a4e-aeb2-3e970dbf87fe" providerId="AD" clId="Web-{DE8C7AAF-BD19-4B77-85B0-A6258E0D70BB}" dt="2024-02-05T10:48:22.822" v="20" actId="20577"/>
          <ac:spMkLst>
            <pc:docMk/>
            <pc:sldMk cId="168973771" sldId="258"/>
            <ac:spMk id="44" creationId="{8D865607-4299-462E-47E5-0ABEA9D713CF}"/>
          </ac:spMkLst>
        </pc:spChg>
      </pc:sldChg>
    </pc:docChg>
  </pc:docChgLst>
  <pc:docChgLst>
    <pc:chgData name="久保田 喜士" userId="S::yo-kubota@espec.co.jp::03806d9e-d8d6-41d4-9f7a-847250a77354" providerId="AD" clId="Web-{0CF7F1E0-C419-4507-8447-C26BD53F4290}"/>
    <pc:docChg chg="delSld modSld">
      <pc:chgData name="久保田 喜士" userId="S::yo-kubota@espec.co.jp::03806d9e-d8d6-41d4-9f7a-847250a77354" providerId="AD" clId="Web-{0CF7F1E0-C419-4507-8447-C26BD53F4290}" dt="2024-03-04T09:41:30.376" v="471" actId="20577"/>
      <pc:docMkLst>
        <pc:docMk/>
      </pc:docMkLst>
      <pc:sldChg chg="modSp">
        <pc:chgData name="久保田 喜士" userId="S::yo-kubota@espec.co.jp::03806d9e-d8d6-41d4-9f7a-847250a77354" providerId="AD" clId="Web-{0CF7F1E0-C419-4507-8447-C26BD53F4290}" dt="2024-03-04T09:10:48.884" v="1" actId="14100"/>
        <pc:sldMkLst>
          <pc:docMk/>
          <pc:sldMk cId="1870996234" sldId="259"/>
        </pc:sldMkLst>
        <pc:picChg chg="mod">
          <ac:chgData name="久保田 喜士" userId="S::yo-kubota@espec.co.jp::03806d9e-d8d6-41d4-9f7a-847250a77354" providerId="AD" clId="Web-{0CF7F1E0-C419-4507-8447-C26BD53F4290}" dt="2024-03-04T09:10:48.884" v="1" actId="14100"/>
          <ac:picMkLst>
            <pc:docMk/>
            <pc:sldMk cId="1870996234" sldId="259"/>
            <ac:picMk id="5" creationId="{DF0BB17A-893A-9ABE-8325-14B610A1C9BA}"/>
          </ac:picMkLst>
        </pc:picChg>
      </pc:sldChg>
      <pc:sldChg chg="modSp">
        <pc:chgData name="久保田 喜士" userId="S::yo-kubota@espec.co.jp::03806d9e-d8d6-41d4-9f7a-847250a77354" providerId="AD" clId="Web-{0CF7F1E0-C419-4507-8447-C26BD53F4290}" dt="2024-03-04T09:34:48.977" v="465" actId="20577"/>
        <pc:sldMkLst>
          <pc:docMk/>
          <pc:sldMk cId="2638429876" sldId="265"/>
        </pc:sldMkLst>
        <pc:spChg chg="mod">
          <ac:chgData name="久保田 喜士" userId="S::yo-kubota@espec.co.jp::03806d9e-d8d6-41d4-9f7a-847250a77354" providerId="AD" clId="Web-{0CF7F1E0-C419-4507-8447-C26BD53F4290}" dt="2024-03-04T09:34:48.977" v="465" actId="20577"/>
          <ac:spMkLst>
            <pc:docMk/>
            <pc:sldMk cId="2638429876" sldId="265"/>
            <ac:spMk id="3" creationId="{EB02ADE6-288E-7936-BA19-3DEDD18A9568}"/>
          </ac:spMkLst>
        </pc:spChg>
      </pc:sldChg>
      <pc:sldChg chg="addSp modSp">
        <pc:chgData name="久保田 喜士" userId="S::yo-kubota@espec.co.jp::03806d9e-d8d6-41d4-9f7a-847250a77354" providerId="AD" clId="Web-{0CF7F1E0-C419-4507-8447-C26BD53F4290}" dt="2024-03-04T09:32:12.770" v="445" actId="20577"/>
        <pc:sldMkLst>
          <pc:docMk/>
          <pc:sldMk cId="1449385957" sldId="266"/>
        </pc:sldMkLst>
        <pc:spChg chg="mod">
          <ac:chgData name="久保田 喜士" userId="S::yo-kubota@espec.co.jp::03806d9e-d8d6-41d4-9f7a-847250a77354" providerId="AD" clId="Web-{0CF7F1E0-C419-4507-8447-C26BD53F4290}" dt="2024-03-04T09:32:12.770" v="445" actId="20577"/>
          <ac:spMkLst>
            <pc:docMk/>
            <pc:sldMk cId="1449385957" sldId="266"/>
            <ac:spMk id="4" creationId="{FFB13597-5988-856F-5C30-DBD7086A5163}"/>
          </ac:spMkLst>
        </pc:spChg>
        <pc:spChg chg="add mod">
          <ac:chgData name="久保田 喜士" userId="S::yo-kubota@espec.co.jp::03806d9e-d8d6-41d4-9f7a-847250a77354" providerId="AD" clId="Web-{0CF7F1E0-C419-4507-8447-C26BD53F4290}" dt="2024-03-04T09:22:58.430" v="183" actId="1076"/>
          <ac:spMkLst>
            <pc:docMk/>
            <pc:sldMk cId="1449385957" sldId="266"/>
            <ac:spMk id="5" creationId="{F554F1CB-9ED6-6244-1EBE-CD394EBC55E0}"/>
          </ac:spMkLst>
        </pc:spChg>
      </pc:sldChg>
      <pc:sldChg chg="del">
        <pc:chgData name="久保田 喜士" userId="S::yo-kubota@espec.co.jp::03806d9e-d8d6-41d4-9f7a-847250a77354" providerId="AD" clId="Web-{0CF7F1E0-C419-4507-8447-C26BD53F4290}" dt="2024-03-04T09:40:48.860" v="467"/>
        <pc:sldMkLst>
          <pc:docMk/>
          <pc:sldMk cId="3963742560" sldId="267"/>
        </pc:sldMkLst>
      </pc:sldChg>
      <pc:sldChg chg="del">
        <pc:chgData name="久保田 喜士" userId="S::yo-kubota@espec.co.jp::03806d9e-d8d6-41d4-9f7a-847250a77354" providerId="AD" clId="Web-{0CF7F1E0-C419-4507-8447-C26BD53F4290}" dt="2024-03-04T09:40:48.860" v="466"/>
        <pc:sldMkLst>
          <pc:docMk/>
          <pc:sldMk cId="3198316297" sldId="268"/>
        </pc:sldMkLst>
      </pc:sldChg>
      <pc:sldChg chg="modSp">
        <pc:chgData name="久保田 喜士" userId="S::yo-kubota@espec.co.jp::03806d9e-d8d6-41d4-9f7a-847250a77354" providerId="AD" clId="Web-{0CF7F1E0-C419-4507-8447-C26BD53F4290}" dt="2024-03-04T09:41:30.376" v="471" actId="20577"/>
        <pc:sldMkLst>
          <pc:docMk/>
          <pc:sldMk cId="1754725552" sldId="270"/>
        </pc:sldMkLst>
        <pc:spChg chg="mod">
          <ac:chgData name="久保田 喜士" userId="S::yo-kubota@espec.co.jp::03806d9e-d8d6-41d4-9f7a-847250a77354" providerId="AD" clId="Web-{0CF7F1E0-C419-4507-8447-C26BD53F4290}" dt="2024-03-04T09:41:30.376" v="471" actId="20577"/>
          <ac:spMkLst>
            <pc:docMk/>
            <pc:sldMk cId="1754725552" sldId="270"/>
            <ac:spMk id="3" creationId="{6B2F51DC-4F6F-DCAB-FF9E-905A575E4EB1}"/>
          </ac:spMkLst>
        </pc:spChg>
      </pc:sldChg>
    </pc:docChg>
  </pc:docChgLst>
  <pc:docChgLst>
    <pc:chgData name="岡澤 崇司" userId="S::t-okazawa@espec.co.jp::23e466e4-c7b2-4a8f-82d4-0d6191e9fe14" providerId="AD" clId="Web-{56A724E1-672D-4DF9-9E48-E86E28AED9B6}"/>
    <pc:docChg chg="modSld">
      <pc:chgData name="岡澤 崇司" userId="S::t-okazawa@espec.co.jp::23e466e4-c7b2-4a8f-82d4-0d6191e9fe14" providerId="AD" clId="Web-{56A724E1-672D-4DF9-9E48-E86E28AED9B6}" dt="2024-03-13T09:33:42.982" v="40" actId="20577"/>
      <pc:docMkLst>
        <pc:docMk/>
      </pc:docMkLst>
      <pc:sldChg chg="modSp">
        <pc:chgData name="岡澤 崇司" userId="S::t-okazawa@espec.co.jp::23e466e4-c7b2-4a8f-82d4-0d6191e9fe14" providerId="AD" clId="Web-{56A724E1-672D-4DF9-9E48-E86E28AED9B6}" dt="2024-03-13T09:26:10.050" v="2" actId="20577"/>
        <pc:sldMkLst>
          <pc:docMk/>
          <pc:sldMk cId="2638429876" sldId="265"/>
        </pc:sldMkLst>
        <pc:spChg chg="mod">
          <ac:chgData name="岡澤 崇司" userId="S::t-okazawa@espec.co.jp::23e466e4-c7b2-4a8f-82d4-0d6191e9fe14" providerId="AD" clId="Web-{56A724E1-672D-4DF9-9E48-E86E28AED9B6}" dt="2024-03-13T09:26:10.050" v="2" actId="20577"/>
          <ac:spMkLst>
            <pc:docMk/>
            <pc:sldMk cId="2638429876" sldId="265"/>
            <ac:spMk id="3" creationId="{EB02ADE6-288E-7936-BA19-3DEDD18A9568}"/>
          </ac:spMkLst>
        </pc:spChg>
      </pc:sldChg>
      <pc:sldChg chg="modSp">
        <pc:chgData name="岡澤 崇司" userId="S::t-okazawa@espec.co.jp::23e466e4-c7b2-4a8f-82d4-0d6191e9fe14" providerId="AD" clId="Web-{56A724E1-672D-4DF9-9E48-E86E28AED9B6}" dt="2024-03-13T09:33:42.982" v="40" actId="20577"/>
        <pc:sldMkLst>
          <pc:docMk/>
          <pc:sldMk cId="1449385957" sldId="266"/>
        </pc:sldMkLst>
        <pc:spChg chg="mod">
          <ac:chgData name="岡澤 崇司" userId="S::t-okazawa@espec.co.jp::23e466e4-c7b2-4a8f-82d4-0d6191e9fe14" providerId="AD" clId="Web-{56A724E1-672D-4DF9-9E48-E86E28AED9B6}" dt="2024-03-13T09:33:42.982" v="40" actId="20577"/>
          <ac:spMkLst>
            <pc:docMk/>
            <pc:sldMk cId="1449385957" sldId="266"/>
            <ac:spMk id="4" creationId="{FFB13597-5988-856F-5C30-DBD7086A5163}"/>
          </ac:spMkLst>
        </pc:spChg>
      </pc:sldChg>
    </pc:docChg>
  </pc:docChgLst>
  <pc:docChgLst>
    <pc:chgData name="牧野 利明" userId="S::t-makino@espec.co.jp::2e973cc5-cfce-4a4e-aeb2-3e970dbf87fe" providerId="AD" clId="Web-{6AEBBC46-C44D-47C9-A1EE-4ED313EFCD31}"/>
    <pc:docChg chg="modSld">
      <pc:chgData name="牧野 利明" userId="S::t-makino@espec.co.jp::2e973cc5-cfce-4a4e-aeb2-3e970dbf87fe" providerId="AD" clId="Web-{6AEBBC46-C44D-47C9-A1EE-4ED313EFCD31}" dt="2024-01-31T10:39:43.055" v="64" actId="20577"/>
      <pc:docMkLst>
        <pc:docMk/>
      </pc:docMkLst>
      <pc:sldChg chg="addSp modSp">
        <pc:chgData name="牧野 利明" userId="S::t-makino@espec.co.jp::2e973cc5-cfce-4a4e-aeb2-3e970dbf87fe" providerId="AD" clId="Web-{6AEBBC46-C44D-47C9-A1EE-4ED313EFCD31}" dt="2024-01-31T10:39:43.055" v="64" actId="20577"/>
        <pc:sldMkLst>
          <pc:docMk/>
          <pc:sldMk cId="168973771" sldId="258"/>
        </pc:sldMkLst>
        <pc:spChg chg="mod">
          <ac:chgData name="牧野 利明" userId="S::t-makino@espec.co.jp::2e973cc5-cfce-4a4e-aeb2-3e970dbf87fe" providerId="AD" clId="Web-{6AEBBC46-C44D-47C9-A1EE-4ED313EFCD31}" dt="2024-01-31T10:39:05.914" v="31" actId="1076"/>
          <ac:spMkLst>
            <pc:docMk/>
            <pc:sldMk cId="168973771" sldId="258"/>
            <ac:spMk id="2" creationId="{6048016B-778F-1362-279F-804F7AEF4F57}"/>
          </ac:spMkLst>
        </pc:spChg>
        <pc:spChg chg="mod">
          <ac:chgData name="牧野 利明" userId="S::t-makino@espec.co.jp::2e973cc5-cfce-4a4e-aeb2-3e970dbf87fe" providerId="AD" clId="Web-{6AEBBC46-C44D-47C9-A1EE-4ED313EFCD31}" dt="2024-01-31T10:39:05.351" v="2" actId="1076"/>
          <ac:spMkLst>
            <pc:docMk/>
            <pc:sldMk cId="168973771" sldId="258"/>
            <ac:spMk id="3" creationId="{D7BDD7C2-FBBC-CA09-AE86-1F3B2A0C330A}"/>
          </ac:spMkLst>
        </pc:spChg>
        <pc:spChg chg="mod">
          <ac:chgData name="牧野 利明" userId="S::t-makino@espec.co.jp::2e973cc5-cfce-4a4e-aeb2-3e970dbf87fe" providerId="AD" clId="Web-{6AEBBC46-C44D-47C9-A1EE-4ED313EFCD31}" dt="2024-01-31T10:39:05.382" v="3" actId="1076"/>
          <ac:spMkLst>
            <pc:docMk/>
            <pc:sldMk cId="168973771" sldId="258"/>
            <ac:spMk id="4" creationId="{6531C638-29B6-7794-D17E-B6F917AEBEDE}"/>
          </ac:spMkLst>
        </pc:spChg>
        <pc:spChg chg="mod">
          <ac:chgData name="牧野 利明" userId="S::t-makino@espec.co.jp::2e973cc5-cfce-4a4e-aeb2-3e970dbf87fe" providerId="AD" clId="Web-{6AEBBC46-C44D-47C9-A1EE-4ED313EFCD31}" dt="2024-01-31T10:39:05.398" v="4" actId="1076"/>
          <ac:spMkLst>
            <pc:docMk/>
            <pc:sldMk cId="168973771" sldId="258"/>
            <ac:spMk id="6" creationId="{BDC68507-8335-490B-E498-936CD93D2DB9}"/>
          </ac:spMkLst>
        </pc:spChg>
        <pc:spChg chg="mod">
          <ac:chgData name="牧野 利明" userId="S::t-makino@espec.co.jp::2e973cc5-cfce-4a4e-aeb2-3e970dbf87fe" providerId="AD" clId="Web-{6AEBBC46-C44D-47C9-A1EE-4ED313EFCD31}" dt="2024-01-31T10:39:05.429" v="5" actId="1076"/>
          <ac:spMkLst>
            <pc:docMk/>
            <pc:sldMk cId="168973771" sldId="258"/>
            <ac:spMk id="7" creationId="{A72965E3-1095-91CA-1E12-50CBE034F354}"/>
          </ac:spMkLst>
        </pc:spChg>
        <pc:spChg chg="mod">
          <ac:chgData name="牧野 利明" userId="S::t-makino@espec.co.jp::2e973cc5-cfce-4a4e-aeb2-3e970dbf87fe" providerId="AD" clId="Web-{6AEBBC46-C44D-47C9-A1EE-4ED313EFCD31}" dt="2024-01-31T10:39:05.445" v="6" actId="1076"/>
          <ac:spMkLst>
            <pc:docMk/>
            <pc:sldMk cId="168973771" sldId="258"/>
            <ac:spMk id="8" creationId="{659AF32F-178E-D7CC-E74D-F5E0381CBD64}"/>
          </ac:spMkLst>
        </pc:spChg>
        <pc:spChg chg="add mod">
          <ac:chgData name="牧野 利明" userId="S::t-makino@espec.co.jp::2e973cc5-cfce-4a4e-aeb2-3e970dbf87fe" providerId="AD" clId="Web-{6AEBBC46-C44D-47C9-A1EE-4ED313EFCD31}" dt="2024-01-31T10:39:43.055" v="64" actId="20577"/>
          <ac:spMkLst>
            <pc:docMk/>
            <pc:sldMk cId="168973771" sldId="258"/>
            <ac:spMk id="9" creationId="{2BFFB53E-B3D6-C003-8700-4FB56BD8C79B}"/>
          </ac:spMkLst>
        </pc:spChg>
        <pc:spChg chg="mod">
          <ac:chgData name="牧野 利明" userId="S::t-makino@espec.co.jp::2e973cc5-cfce-4a4e-aeb2-3e970dbf87fe" providerId="AD" clId="Web-{6AEBBC46-C44D-47C9-A1EE-4ED313EFCD31}" dt="2024-01-31T10:39:05.460" v="7" actId="1076"/>
          <ac:spMkLst>
            <pc:docMk/>
            <pc:sldMk cId="168973771" sldId="258"/>
            <ac:spMk id="10" creationId="{16361EE1-6DBA-D9BA-8B47-7A33CFCDFC06}"/>
          </ac:spMkLst>
        </pc:spChg>
        <pc:spChg chg="mod">
          <ac:chgData name="牧野 利明" userId="S::t-makino@espec.co.jp::2e973cc5-cfce-4a4e-aeb2-3e970dbf87fe" providerId="AD" clId="Web-{6AEBBC46-C44D-47C9-A1EE-4ED313EFCD31}" dt="2024-01-31T10:39:05.492" v="8" actId="1076"/>
          <ac:spMkLst>
            <pc:docMk/>
            <pc:sldMk cId="168973771" sldId="258"/>
            <ac:spMk id="11" creationId="{48DE1A9B-DD6B-E5F4-6508-FFCCBB4A0D9A}"/>
          </ac:spMkLst>
        </pc:spChg>
        <pc:spChg chg="mod">
          <ac:chgData name="牧野 利明" userId="S::t-makino@espec.co.jp::2e973cc5-cfce-4a4e-aeb2-3e970dbf87fe" providerId="AD" clId="Web-{6AEBBC46-C44D-47C9-A1EE-4ED313EFCD31}" dt="2024-01-31T10:39:20.523" v="36" actId="1076"/>
          <ac:spMkLst>
            <pc:docMk/>
            <pc:sldMk cId="168973771" sldId="258"/>
            <ac:spMk id="12" creationId="{7B08931F-A31C-33F5-7140-89CA647623F4}"/>
          </ac:spMkLst>
        </pc:spChg>
        <pc:spChg chg="mod">
          <ac:chgData name="牧野 利明" userId="S::t-makino@espec.co.jp::2e973cc5-cfce-4a4e-aeb2-3e970dbf87fe" providerId="AD" clId="Web-{6AEBBC46-C44D-47C9-A1EE-4ED313EFCD31}" dt="2024-01-31T10:39:09.101" v="35" actId="20577"/>
          <ac:spMkLst>
            <pc:docMk/>
            <pc:sldMk cId="168973771" sldId="258"/>
            <ac:spMk id="13" creationId="{368997C1-1183-0394-3F55-BAD78DD4CD6D}"/>
          </ac:spMkLst>
        </pc:spChg>
        <pc:spChg chg="mod">
          <ac:chgData name="牧野 利明" userId="S::t-makino@espec.co.jp::2e973cc5-cfce-4a4e-aeb2-3e970dbf87fe" providerId="AD" clId="Web-{6AEBBC46-C44D-47C9-A1EE-4ED313EFCD31}" dt="2024-01-31T10:39:05.617" v="15" actId="1076"/>
          <ac:spMkLst>
            <pc:docMk/>
            <pc:sldMk cId="168973771" sldId="258"/>
            <ac:spMk id="19" creationId="{829174C2-2E7A-75FB-DA51-9E33295BFFFE}"/>
          </ac:spMkLst>
        </pc:spChg>
        <pc:spChg chg="mod">
          <ac:chgData name="牧野 利明" userId="S::t-makino@espec.co.jp::2e973cc5-cfce-4a4e-aeb2-3e970dbf87fe" providerId="AD" clId="Web-{6AEBBC46-C44D-47C9-A1EE-4ED313EFCD31}" dt="2024-01-31T10:39:05.648" v="16" actId="1076"/>
          <ac:spMkLst>
            <pc:docMk/>
            <pc:sldMk cId="168973771" sldId="258"/>
            <ac:spMk id="20" creationId="{F9196119-8C11-4A77-38AF-7DF7D8E46465}"/>
          </ac:spMkLst>
        </pc:spChg>
        <pc:spChg chg="mod">
          <ac:chgData name="牧野 利明" userId="S::t-makino@espec.co.jp::2e973cc5-cfce-4a4e-aeb2-3e970dbf87fe" providerId="AD" clId="Web-{6AEBBC46-C44D-47C9-A1EE-4ED313EFCD31}" dt="2024-01-31T10:39:05.664" v="17" actId="1076"/>
          <ac:spMkLst>
            <pc:docMk/>
            <pc:sldMk cId="168973771" sldId="258"/>
            <ac:spMk id="21" creationId="{ADE849C2-D3D8-DF61-7B14-2EC8ED454E4B}"/>
          </ac:spMkLst>
        </pc:spChg>
        <pc:spChg chg="mod">
          <ac:chgData name="牧野 利明" userId="S::t-makino@espec.co.jp::2e973cc5-cfce-4a4e-aeb2-3e970dbf87fe" providerId="AD" clId="Web-{6AEBBC46-C44D-47C9-A1EE-4ED313EFCD31}" dt="2024-01-31T10:39:05.679" v="18" actId="1076"/>
          <ac:spMkLst>
            <pc:docMk/>
            <pc:sldMk cId="168973771" sldId="258"/>
            <ac:spMk id="22" creationId="{9D0FB331-AB81-BA97-FA67-8738A5C5E0E2}"/>
          </ac:spMkLst>
        </pc:spChg>
        <pc:spChg chg="mod">
          <ac:chgData name="牧野 利明" userId="S::t-makino@espec.co.jp::2e973cc5-cfce-4a4e-aeb2-3e970dbf87fe" providerId="AD" clId="Web-{6AEBBC46-C44D-47C9-A1EE-4ED313EFCD31}" dt="2024-01-31T10:39:20.539" v="37" actId="1076"/>
          <ac:spMkLst>
            <pc:docMk/>
            <pc:sldMk cId="168973771" sldId="258"/>
            <ac:spMk id="23" creationId="{F8E90D48-2B4A-E36B-84FB-DC703F49FC12}"/>
          </ac:spMkLst>
        </pc:spChg>
        <pc:spChg chg="add mod">
          <ac:chgData name="牧野 利明" userId="S::t-makino@espec.co.jp::2e973cc5-cfce-4a4e-aeb2-3e970dbf87fe" providerId="AD" clId="Web-{6AEBBC46-C44D-47C9-A1EE-4ED313EFCD31}" dt="2024-01-31T10:39:33.555" v="49" actId="1076"/>
          <ac:spMkLst>
            <pc:docMk/>
            <pc:sldMk cId="168973771" sldId="258"/>
            <ac:spMk id="24" creationId="{5AE4B2DA-BF98-3375-87C5-857834D217E6}"/>
          </ac:spMkLst>
        </pc:spChg>
        <pc:spChg chg="mod">
          <ac:chgData name="牧野 利明" userId="S::t-makino@espec.co.jp::2e973cc5-cfce-4a4e-aeb2-3e970dbf87fe" providerId="AD" clId="Web-{6AEBBC46-C44D-47C9-A1EE-4ED313EFCD31}" dt="2024-01-31T10:39:20.570" v="38" actId="1076"/>
          <ac:spMkLst>
            <pc:docMk/>
            <pc:sldMk cId="168973771" sldId="258"/>
            <ac:spMk id="25" creationId="{C93A3545-64DB-C125-E08C-098841619260}"/>
          </ac:spMkLst>
        </pc:spChg>
        <pc:spChg chg="mod">
          <ac:chgData name="牧野 利明" userId="S::t-makino@espec.co.jp::2e973cc5-cfce-4a4e-aeb2-3e970dbf87fe" providerId="AD" clId="Web-{6AEBBC46-C44D-47C9-A1EE-4ED313EFCD31}" dt="2024-01-31T10:39:05.757" v="22" actId="1076"/>
          <ac:spMkLst>
            <pc:docMk/>
            <pc:sldMk cId="168973771" sldId="258"/>
            <ac:spMk id="27" creationId="{198D164B-E023-25D7-78D3-1440BFC8DCBA}"/>
          </ac:spMkLst>
        </pc:spChg>
        <pc:spChg chg="mod">
          <ac:chgData name="牧野 利明" userId="S::t-makino@espec.co.jp::2e973cc5-cfce-4a4e-aeb2-3e970dbf87fe" providerId="AD" clId="Web-{6AEBBC46-C44D-47C9-A1EE-4ED313EFCD31}" dt="2024-01-31T10:39:05.789" v="24" actId="1076"/>
          <ac:spMkLst>
            <pc:docMk/>
            <pc:sldMk cId="168973771" sldId="258"/>
            <ac:spMk id="29" creationId="{CC215065-D08B-BB65-E721-7623DBFAED55}"/>
          </ac:spMkLst>
        </pc:spChg>
        <pc:spChg chg="mod">
          <ac:chgData name="牧野 利明" userId="S::t-makino@espec.co.jp::2e973cc5-cfce-4a4e-aeb2-3e970dbf87fe" providerId="AD" clId="Web-{6AEBBC46-C44D-47C9-A1EE-4ED313EFCD31}" dt="2024-01-31T10:39:05.804" v="25" actId="1076"/>
          <ac:spMkLst>
            <pc:docMk/>
            <pc:sldMk cId="168973771" sldId="258"/>
            <ac:spMk id="30" creationId="{C889C1C8-7D28-3D5E-65BA-0BD5027996AC}"/>
          </ac:spMkLst>
        </pc:spChg>
        <pc:picChg chg="mod">
          <ac:chgData name="牧野 利明" userId="S::t-makino@espec.co.jp::2e973cc5-cfce-4a4e-aeb2-3e970dbf87fe" providerId="AD" clId="Web-{6AEBBC46-C44D-47C9-A1EE-4ED313EFCD31}" dt="2024-01-31T10:39:05.335" v="1" actId="1076"/>
          <ac:picMkLst>
            <pc:docMk/>
            <pc:sldMk cId="168973771" sldId="258"/>
            <ac:picMk id="5" creationId="{CDD6C40E-619E-8670-1657-9F7F004E8397}"/>
          </ac:picMkLst>
        </pc:picChg>
        <pc:cxnChg chg="add mod">
          <ac:chgData name="牧野 利明" userId="S::t-makino@espec.co.jp::2e973cc5-cfce-4a4e-aeb2-3e970dbf87fe" providerId="AD" clId="Web-{6AEBBC46-C44D-47C9-A1EE-4ED313EFCD31}" dt="2024-01-31T10:39:33.539" v="48" actId="1076"/>
          <ac:cxnSpMkLst>
            <pc:docMk/>
            <pc:sldMk cId="168973771" sldId="258"/>
            <ac:cxnSpMk id="14" creationId="{CC43E459-A341-A74B-CCD4-B5555ED49427}"/>
          </ac:cxnSpMkLst>
        </pc:cxnChg>
        <pc:cxnChg chg="mod">
          <ac:chgData name="牧野 利明" userId="S::t-makino@espec.co.jp::2e973cc5-cfce-4a4e-aeb2-3e970dbf87fe" providerId="AD" clId="Web-{6AEBBC46-C44D-47C9-A1EE-4ED313EFCD31}" dt="2024-01-31T10:39:05.554" v="11" actId="1076"/>
          <ac:cxnSpMkLst>
            <pc:docMk/>
            <pc:sldMk cId="168973771" sldId="258"/>
            <ac:cxnSpMk id="15" creationId="{399A7B89-D743-B24D-93CA-89DBFDCED086}"/>
          </ac:cxnSpMkLst>
        </pc:cxnChg>
        <pc:cxnChg chg="mod">
          <ac:chgData name="牧野 利明" userId="S::t-makino@espec.co.jp::2e973cc5-cfce-4a4e-aeb2-3e970dbf87fe" providerId="AD" clId="Web-{6AEBBC46-C44D-47C9-A1EE-4ED313EFCD31}" dt="2024-01-31T10:39:05.570" v="12" actId="1076"/>
          <ac:cxnSpMkLst>
            <pc:docMk/>
            <pc:sldMk cId="168973771" sldId="258"/>
            <ac:cxnSpMk id="16" creationId="{83435893-CB50-A920-0ADE-8ACB7979C1AF}"/>
          </ac:cxnSpMkLst>
        </pc:cxnChg>
        <pc:cxnChg chg="mod">
          <ac:chgData name="牧野 利明" userId="S::t-makino@espec.co.jp::2e973cc5-cfce-4a4e-aeb2-3e970dbf87fe" providerId="AD" clId="Web-{6AEBBC46-C44D-47C9-A1EE-4ED313EFCD31}" dt="2024-01-31T10:39:05.585" v="13" actId="1076"/>
          <ac:cxnSpMkLst>
            <pc:docMk/>
            <pc:sldMk cId="168973771" sldId="258"/>
            <ac:cxnSpMk id="17" creationId="{85BE184E-B11D-5C6C-9DF4-78F60E70A42C}"/>
          </ac:cxnSpMkLst>
        </pc:cxnChg>
        <pc:cxnChg chg="mod">
          <ac:chgData name="牧野 利明" userId="S::t-makino@espec.co.jp::2e973cc5-cfce-4a4e-aeb2-3e970dbf87fe" providerId="AD" clId="Web-{6AEBBC46-C44D-47C9-A1EE-4ED313EFCD31}" dt="2024-01-31T10:39:05.601" v="14" actId="1076"/>
          <ac:cxnSpMkLst>
            <pc:docMk/>
            <pc:sldMk cId="168973771" sldId="258"/>
            <ac:cxnSpMk id="18" creationId="{EBA85C96-170F-7EE0-EA89-8038B032D95B}"/>
          </ac:cxnSpMkLst>
        </pc:cxnChg>
        <pc:cxnChg chg="mod">
          <ac:chgData name="牧野 利明" userId="S::t-makino@espec.co.jp::2e973cc5-cfce-4a4e-aeb2-3e970dbf87fe" providerId="AD" clId="Web-{6AEBBC46-C44D-47C9-A1EE-4ED313EFCD31}" dt="2024-01-31T10:39:20.586" v="39" actId="1076"/>
          <ac:cxnSpMkLst>
            <pc:docMk/>
            <pc:sldMk cId="168973771" sldId="258"/>
            <ac:cxnSpMk id="26" creationId="{7678A7D9-1F84-471D-86A1-C679E5914414}"/>
          </ac:cxnSpMkLst>
        </pc:cxnChg>
        <pc:cxnChg chg="mod">
          <ac:chgData name="牧野 利明" userId="S::t-makino@espec.co.jp::2e973cc5-cfce-4a4e-aeb2-3e970dbf87fe" providerId="AD" clId="Web-{6AEBBC46-C44D-47C9-A1EE-4ED313EFCD31}" dt="2024-01-31T10:39:05.773" v="23" actId="1076"/>
          <ac:cxnSpMkLst>
            <pc:docMk/>
            <pc:sldMk cId="168973771" sldId="258"/>
            <ac:cxnSpMk id="28" creationId="{F597106F-23ED-7873-E67F-749F1737BD29}"/>
          </ac:cxnSpMkLst>
        </pc:cxnChg>
        <pc:cxnChg chg="mod">
          <ac:chgData name="牧野 利明" userId="S::t-makino@espec.co.jp::2e973cc5-cfce-4a4e-aeb2-3e970dbf87fe" providerId="AD" clId="Web-{6AEBBC46-C44D-47C9-A1EE-4ED313EFCD31}" dt="2024-01-31T10:39:05.835" v="26" actId="1076"/>
          <ac:cxnSpMkLst>
            <pc:docMk/>
            <pc:sldMk cId="168973771" sldId="258"/>
            <ac:cxnSpMk id="31" creationId="{ED3BB907-7DD0-7DA2-B058-D15585CED338}"/>
          </ac:cxnSpMkLst>
        </pc:cxnChg>
        <pc:cxnChg chg="mod">
          <ac:chgData name="牧野 利明" userId="S::t-makino@espec.co.jp::2e973cc5-cfce-4a4e-aeb2-3e970dbf87fe" providerId="AD" clId="Web-{6AEBBC46-C44D-47C9-A1EE-4ED313EFCD31}" dt="2024-01-31T10:39:05.851" v="27" actId="1076"/>
          <ac:cxnSpMkLst>
            <pc:docMk/>
            <pc:sldMk cId="168973771" sldId="258"/>
            <ac:cxnSpMk id="33" creationId="{8EC4772D-201D-2E5E-978C-BCA4D5B148D8}"/>
          </ac:cxnSpMkLst>
        </pc:cxnChg>
        <pc:cxnChg chg="mod">
          <ac:chgData name="牧野 利明" userId="S::t-makino@espec.co.jp::2e973cc5-cfce-4a4e-aeb2-3e970dbf87fe" providerId="AD" clId="Web-{6AEBBC46-C44D-47C9-A1EE-4ED313EFCD31}" dt="2024-01-31T10:39:05.867" v="28" actId="1076"/>
          <ac:cxnSpMkLst>
            <pc:docMk/>
            <pc:sldMk cId="168973771" sldId="258"/>
            <ac:cxnSpMk id="34" creationId="{C55E2C0E-996F-2F76-63E2-D0B73D0423C9}"/>
          </ac:cxnSpMkLst>
        </pc:cxnChg>
        <pc:cxnChg chg="mod">
          <ac:chgData name="牧野 利明" userId="S::t-makino@espec.co.jp::2e973cc5-cfce-4a4e-aeb2-3e970dbf87fe" providerId="AD" clId="Web-{6AEBBC46-C44D-47C9-A1EE-4ED313EFCD31}" dt="2024-01-31T10:39:05.882" v="29" actId="1076"/>
          <ac:cxnSpMkLst>
            <pc:docMk/>
            <pc:sldMk cId="168973771" sldId="258"/>
            <ac:cxnSpMk id="35" creationId="{D2D7E3B1-E28F-70C5-0A61-2F000B84F7DF}"/>
          </ac:cxnSpMkLst>
        </pc:cxnChg>
        <pc:cxnChg chg="mod">
          <ac:chgData name="牧野 利明" userId="S::t-makino@espec.co.jp::2e973cc5-cfce-4a4e-aeb2-3e970dbf87fe" providerId="AD" clId="Web-{6AEBBC46-C44D-47C9-A1EE-4ED313EFCD31}" dt="2024-01-31T10:39:20.601" v="40" actId="1076"/>
          <ac:cxnSpMkLst>
            <pc:docMk/>
            <pc:sldMk cId="168973771" sldId="258"/>
            <ac:cxnSpMk id="36" creationId="{5B10453B-9EC4-4504-3A23-AD3A7C87A3E9}"/>
          </ac:cxnSpMkLst>
        </pc:cxnChg>
      </pc:sldChg>
    </pc:docChg>
  </pc:docChgLst>
  <pc:docChgLst>
    <pc:chgData name="久保田 喜士" userId="S::yo-kubota@espec.co.jp::03806d9e-d8d6-41d4-9f7a-847250a77354" providerId="AD" clId="Web-{07916EBA-EF5A-4F18-980B-00B94A4056B3}"/>
    <pc:docChg chg="delSld modSld">
      <pc:chgData name="久保田 喜士" userId="S::yo-kubota@espec.co.jp::03806d9e-d8d6-41d4-9f7a-847250a77354" providerId="AD" clId="Web-{07916EBA-EF5A-4F18-980B-00B94A4056B3}" dt="2024-03-13T09:39:17.480" v="191" actId="1076"/>
      <pc:docMkLst>
        <pc:docMk/>
      </pc:docMkLst>
      <pc:sldChg chg="modSp">
        <pc:chgData name="久保田 喜士" userId="S::yo-kubota@espec.co.jp::03806d9e-d8d6-41d4-9f7a-847250a77354" providerId="AD" clId="Web-{07916EBA-EF5A-4F18-980B-00B94A4056B3}" dt="2024-03-13T09:13:56.133" v="9" actId="20577"/>
        <pc:sldMkLst>
          <pc:docMk/>
          <pc:sldMk cId="2855083415" sldId="256"/>
        </pc:sldMkLst>
        <pc:spChg chg="mod">
          <ac:chgData name="久保田 喜士" userId="S::yo-kubota@espec.co.jp::03806d9e-d8d6-41d4-9f7a-847250a77354" providerId="AD" clId="Web-{07916EBA-EF5A-4F18-980B-00B94A4056B3}" dt="2024-03-13T09:13:56.133" v="9" actId="20577"/>
          <ac:spMkLst>
            <pc:docMk/>
            <pc:sldMk cId="2855083415" sldId="256"/>
            <ac:spMk id="3" creationId="{DA73D36F-5EAA-3C9B-5D73-87D6DB1D0079}"/>
          </ac:spMkLst>
        </pc:spChg>
      </pc:sldChg>
      <pc:sldChg chg="del">
        <pc:chgData name="久保田 喜士" userId="S::yo-kubota@espec.co.jp::03806d9e-d8d6-41d4-9f7a-847250a77354" providerId="AD" clId="Web-{07916EBA-EF5A-4F18-980B-00B94A4056B3}" dt="2024-03-13T09:25:01.132" v="102"/>
        <pc:sldMkLst>
          <pc:docMk/>
          <pc:sldMk cId="4292555960" sldId="262"/>
        </pc:sldMkLst>
      </pc:sldChg>
      <pc:sldChg chg="modSp del">
        <pc:chgData name="久保田 喜士" userId="S::yo-kubota@espec.co.jp::03806d9e-d8d6-41d4-9f7a-847250a77354" providerId="AD" clId="Web-{07916EBA-EF5A-4F18-980B-00B94A4056B3}" dt="2024-03-13T09:17:51.998" v="35"/>
        <pc:sldMkLst>
          <pc:docMk/>
          <pc:sldMk cId="2630279154" sldId="263"/>
        </pc:sldMkLst>
        <pc:spChg chg="mod">
          <ac:chgData name="久保田 喜士" userId="S::yo-kubota@espec.co.jp::03806d9e-d8d6-41d4-9f7a-847250a77354" providerId="AD" clId="Web-{07916EBA-EF5A-4F18-980B-00B94A4056B3}" dt="2024-03-13T09:17:41.622" v="30" actId="1076"/>
          <ac:spMkLst>
            <pc:docMk/>
            <pc:sldMk cId="2630279154" sldId="263"/>
            <ac:spMk id="4" creationId="{3C5F14C5-B698-CAB4-A270-69732744B264}"/>
          </ac:spMkLst>
        </pc:spChg>
      </pc:sldChg>
      <pc:sldChg chg="addSp delSp modSp">
        <pc:chgData name="久保田 喜士" userId="S::yo-kubota@espec.co.jp::03806d9e-d8d6-41d4-9f7a-847250a77354" providerId="AD" clId="Web-{07916EBA-EF5A-4F18-980B-00B94A4056B3}" dt="2024-03-13T09:39:17.480" v="191" actId="1076"/>
        <pc:sldMkLst>
          <pc:docMk/>
          <pc:sldMk cId="846554950" sldId="264"/>
        </pc:sldMkLst>
        <pc:spChg chg="mod">
          <ac:chgData name="久保田 喜士" userId="S::yo-kubota@espec.co.jp::03806d9e-d8d6-41d4-9f7a-847250a77354" providerId="AD" clId="Web-{07916EBA-EF5A-4F18-980B-00B94A4056B3}" dt="2024-03-13T09:28:29.543" v="112" actId="1076"/>
          <ac:spMkLst>
            <pc:docMk/>
            <pc:sldMk cId="846554950" sldId="264"/>
            <ac:spMk id="2" creationId="{6048016B-778F-1362-279F-804F7AEF4F57}"/>
          </ac:spMkLst>
        </pc:spChg>
        <pc:spChg chg="add mod">
          <ac:chgData name="久保田 喜士" userId="S::yo-kubota@espec.co.jp::03806d9e-d8d6-41d4-9f7a-847250a77354" providerId="AD" clId="Web-{07916EBA-EF5A-4F18-980B-00B94A4056B3}" dt="2024-03-13T09:28:29.575" v="114" actId="1076"/>
          <ac:spMkLst>
            <pc:docMk/>
            <pc:sldMk cId="846554950" sldId="264"/>
            <ac:spMk id="3" creationId="{35378C41-A4F6-3B55-7073-731F3B0B818B}"/>
          </ac:spMkLst>
        </pc:spChg>
        <pc:spChg chg="mod">
          <ac:chgData name="久保田 喜士" userId="S::yo-kubota@espec.co.jp::03806d9e-d8d6-41d4-9f7a-847250a77354" providerId="AD" clId="Web-{07916EBA-EF5A-4F18-980B-00B94A4056B3}" dt="2024-03-13T09:29:39.373" v="133" actId="20577"/>
          <ac:spMkLst>
            <pc:docMk/>
            <pc:sldMk cId="846554950" sldId="264"/>
            <ac:spMk id="4" creationId="{3C5F14C5-B698-CAB4-A270-69732744B264}"/>
          </ac:spMkLst>
        </pc:spChg>
        <pc:spChg chg="add mod">
          <ac:chgData name="久保田 喜士" userId="S::yo-kubota@espec.co.jp::03806d9e-d8d6-41d4-9f7a-847250a77354" providerId="AD" clId="Web-{07916EBA-EF5A-4F18-980B-00B94A4056B3}" dt="2024-03-13T09:34:35.442" v="182" actId="1076"/>
          <ac:spMkLst>
            <pc:docMk/>
            <pc:sldMk cId="846554950" sldId="264"/>
            <ac:spMk id="6" creationId="{DC90949A-8D8B-CEF7-EB56-DC313BACC712}"/>
          </ac:spMkLst>
        </pc:spChg>
        <pc:spChg chg="add mod">
          <ac:chgData name="久保田 喜士" userId="S::yo-kubota@espec.co.jp::03806d9e-d8d6-41d4-9f7a-847250a77354" providerId="AD" clId="Web-{07916EBA-EF5A-4F18-980B-00B94A4056B3}" dt="2024-03-13T09:28:35.950" v="122" actId="1076"/>
          <ac:spMkLst>
            <pc:docMk/>
            <pc:sldMk cId="846554950" sldId="264"/>
            <ac:spMk id="7" creationId="{0687B1FD-8057-9C99-E41B-9AD942B071ED}"/>
          </ac:spMkLst>
        </pc:spChg>
        <pc:spChg chg="add mod">
          <ac:chgData name="久保田 喜士" userId="S::yo-kubota@espec.co.jp::03806d9e-d8d6-41d4-9f7a-847250a77354" providerId="AD" clId="Web-{07916EBA-EF5A-4F18-980B-00B94A4056B3}" dt="2024-03-13T09:34:35.442" v="183" actId="1076"/>
          <ac:spMkLst>
            <pc:docMk/>
            <pc:sldMk cId="846554950" sldId="264"/>
            <ac:spMk id="9" creationId="{55FA625A-B106-CB54-0D9B-10EA5D685A81}"/>
          </ac:spMkLst>
        </pc:spChg>
        <pc:spChg chg="add mod">
          <ac:chgData name="久保田 喜士" userId="S::yo-kubota@espec.co.jp::03806d9e-d8d6-41d4-9f7a-847250a77354" providerId="AD" clId="Web-{07916EBA-EF5A-4F18-980B-00B94A4056B3}" dt="2024-03-13T09:30:36.765" v="146" actId="1076"/>
          <ac:spMkLst>
            <pc:docMk/>
            <pc:sldMk cId="846554950" sldId="264"/>
            <ac:spMk id="11" creationId="{CEA1ADB8-1AA0-C872-12DA-5211BF51724D}"/>
          </ac:spMkLst>
        </pc:spChg>
        <pc:spChg chg="add mod">
          <ac:chgData name="久保田 喜士" userId="S::yo-kubota@espec.co.jp::03806d9e-d8d6-41d4-9f7a-847250a77354" providerId="AD" clId="Web-{07916EBA-EF5A-4F18-980B-00B94A4056B3}" dt="2024-03-13T09:30:36.812" v="147" actId="1076"/>
          <ac:spMkLst>
            <pc:docMk/>
            <pc:sldMk cId="846554950" sldId="264"/>
            <ac:spMk id="12" creationId="{20898A9D-B13E-4EE6-9AF9-612653955CBE}"/>
          </ac:spMkLst>
        </pc:spChg>
        <pc:spChg chg="add mod">
          <ac:chgData name="久保田 喜士" userId="S::yo-kubota@espec.co.jp::03806d9e-d8d6-41d4-9f7a-847250a77354" providerId="AD" clId="Web-{07916EBA-EF5A-4F18-980B-00B94A4056B3}" dt="2024-03-13T09:30:36.828" v="148" actId="1076"/>
          <ac:spMkLst>
            <pc:docMk/>
            <pc:sldMk cId="846554950" sldId="264"/>
            <ac:spMk id="14" creationId="{EF8163ED-3B01-4274-7E9A-BF198774ADAE}"/>
          </ac:spMkLst>
        </pc:spChg>
        <pc:spChg chg="add mod">
          <ac:chgData name="久保田 喜士" userId="S::yo-kubota@espec.co.jp::03806d9e-d8d6-41d4-9f7a-847250a77354" providerId="AD" clId="Web-{07916EBA-EF5A-4F18-980B-00B94A4056B3}" dt="2024-03-13T09:30:25.874" v="145" actId="1076"/>
          <ac:spMkLst>
            <pc:docMk/>
            <pc:sldMk cId="846554950" sldId="264"/>
            <ac:spMk id="16" creationId="{1E7FE5EC-9690-C36F-AFF5-28EA494DF106}"/>
          </ac:spMkLst>
        </pc:spChg>
        <pc:spChg chg="add del mod">
          <ac:chgData name="久保田 喜士" userId="S::yo-kubota@espec.co.jp::03806d9e-d8d6-41d4-9f7a-847250a77354" providerId="AD" clId="Web-{07916EBA-EF5A-4F18-980B-00B94A4056B3}" dt="2024-03-13T09:31:38.860" v="161"/>
          <ac:spMkLst>
            <pc:docMk/>
            <pc:sldMk cId="846554950" sldId="264"/>
            <ac:spMk id="17" creationId="{D8B5EB87-B9E1-C40B-E476-4F4360BF4EB8}"/>
          </ac:spMkLst>
        </pc:spChg>
        <pc:spChg chg="add mod ord">
          <ac:chgData name="久保田 喜士" userId="S::yo-kubota@espec.co.jp::03806d9e-d8d6-41d4-9f7a-847250a77354" providerId="AD" clId="Web-{07916EBA-EF5A-4F18-980B-00B94A4056B3}" dt="2024-03-13T09:32:12.924" v="175" actId="20577"/>
          <ac:spMkLst>
            <pc:docMk/>
            <pc:sldMk cId="846554950" sldId="264"/>
            <ac:spMk id="18" creationId="{D6F8A291-1296-B7D3-5D66-7473B3D7073E}"/>
          </ac:spMkLst>
        </pc:spChg>
        <pc:spChg chg="add del mod">
          <ac:chgData name="久保田 喜士" userId="S::yo-kubota@espec.co.jp::03806d9e-d8d6-41d4-9f7a-847250a77354" providerId="AD" clId="Web-{07916EBA-EF5A-4F18-980B-00B94A4056B3}" dt="2024-03-13T09:33:33.675" v="181"/>
          <ac:spMkLst>
            <pc:docMk/>
            <pc:sldMk cId="846554950" sldId="264"/>
            <ac:spMk id="19" creationId="{4ED09F9F-6559-EC02-D5F6-825723E8FC17}"/>
          </ac:spMkLst>
        </pc:spChg>
        <pc:picChg chg="add del mod">
          <ac:chgData name="久保田 喜士" userId="S::yo-kubota@espec.co.jp::03806d9e-d8d6-41d4-9f7a-847250a77354" providerId="AD" clId="Web-{07916EBA-EF5A-4F18-980B-00B94A4056B3}" dt="2024-03-13T09:39:14.496" v="189"/>
          <ac:picMkLst>
            <pc:docMk/>
            <pc:sldMk cId="846554950" sldId="264"/>
            <ac:picMk id="20" creationId="{C2CA6B9F-90E0-48A5-3F28-21F5A2F5D30C}"/>
          </ac:picMkLst>
        </pc:picChg>
        <pc:picChg chg="add del mod">
          <ac:chgData name="久保田 喜士" userId="S::yo-kubota@espec.co.jp::03806d9e-d8d6-41d4-9f7a-847250a77354" providerId="AD" clId="Web-{07916EBA-EF5A-4F18-980B-00B94A4056B3}" dt="2024-03-13T09:37:03.180" v="188"/>
          <ac:picMkLst>
            <pc:docMk/>
            <pc:sldMk cId="846554950" sldId="264"/>
            <ac:picMk id="21" creationId="{47B29FE9-244A-8405-9228-415DB3793743}"/>
          </ac:picMkLst>
        </pc:picChg>
        <pc:picChg chg="add mod">
          <ac:chgData name="久保田 喜士" userId="S::yo-kubota@espec.co.jp::03806d9e-d8d6-41d4-9f7a-847250a77354" providerId="AD" clId="Web-{07916EBA-EF5A-4F18-980B-00B94A4056B3}" dt="2024-03-13T09:39:17.480" v="191" actId="1076"/>
          <ac:picMkLst>
            <pc:docMk/>
            <pc:sldMk cId="846554950" sldId="264"/>
            <ac:picMk id="22" creationId="{763DE500-5BAC-BFB0-2FEB-3D177DF7F98E}"/>
          </ac:picMkLst>
        </pc:picChg>
      </pc:sldChg>
    </pc:docChg>
  </pc:docChgLst>
  <pc:docChgLst>
    <pc:chgData name="岡澤 崇司" userId="S::t-okazawa@espec.co.jp::23e466e4-c7b2-4a8f-82d4-0d6191e9fe14" providerId="AD" clId="Web-{DA2DF6D3-90FF-499C-9981-D2A15347F742}"/>
    <pc:docChg chg="modSld">
      <pc:chgData name="岡澤 崇司" userId="S::t-okazawa@espec.co.jp::23e466e4-c7b2-4a8f-82d4-0d6191e9fe14" providerId="AD" clId="Web-{DA2DF6D3-90FF-499C-9981-D2A15347F742}" dt="2024-03-13T10:12:43.341" v="146" actId="1076"/>
      <pc:docMkLst>
        <pc:docMk/>
      </pc:docMkLst>
      <pc:sldChg chg="addSp delSp modSp">
        <pc:chgData name="岡澤 崇司" userId="S::t-okazawa@espec.co.jp::23e466e4-c7b2-4a8f-82d4-0d6191e9fe14" providerId="AD" clId="Web-{DA2DF6D3-90FF-499C-9981-D2A15347F742}" dt="2024-03-13T09:50:39.206" v="11"/>
        <pc:sldMkLst>
          <pc:docMk/>
          <pc:sldMk cId="4170097598" sldId="260"/>
        </pc:sldMkLst>
        <pc:spChg chg="mod">
          <ac:chgData name="岡澤 崇司" userId="S::t-okazawa@espec.co.jp::23e466e4-c7b2-4a8f-82d4-0d6191e9fe14" providerId="AD" clId="Web-{DA2DF6D3-90FF-499C-9981-D2A15347F742}" dt="2024-03-13T09:50:25.080" v="2" actId="1076"/>
          <ac:spMkLst>
            <pc:docMk/>
            <pc:sldMk cId="4170097598" sldId="260"/>
            <ac:spMk id="3" creationId="{EB02ADE6-288E-7936-BA19-3DEDD18A9568}"/>
          </ac:spMkLst>
        </pc:spChg>
        <pc:graphicFrameChg chg="add del mod modGraphic">
          <ac:chgData name="岡澤 崇司" userId="S::t-okazawa@espec.co.jp::23e466e4-c7b2-4a8f-82d4-0d6191e9fe14" providerId="AD" clId="Web-{DA2DF6D3-90FF-499C-9981-D2A15347F742}" dt="2024-03-13T09:50:39.206" v="11"/>
          <ac:graphicFrameMkLst>
            <pc:docMk/>
            <pc:sldMk cId="4170097598" sldId="260"/>
            <ac:graphicFrameMk id="5" creationId="{9E9FFF5B-5002-5675-8FD1-CE01FE0F33EA}"/>
          </ac:graphicFrameMkLst>
        </pc:graphicFrameChg>
      </pc:sldChg>
      <pc:sldChg chg="addSp delSp modSp">
        <pc:chgData name="岡澤 崇司" userId="S::t-okazawa@espec.co.jp::23e466e4-c7b2-4a8f-82d4-0d6191e9fe14" providerId="AD" clId="Web-{DA2DF6D3-90FF-499C-9981-D2A15347F742}" dt="2024-03-13T10:12:43.341" v="146" actId="1076"/>
        <pc:sldMkLst>
          <pc:docMk/>
          <pc:sldMk cId="2638429876" sldId="265"/>
        </pc:sldMkLst>
        <pc:spChg chg="mod">
          <ac:chgData name="岡澤 崇司" userId="S::t-okazawa@espec.co.jp::23e466e4-c7b2-4a8f-82d4-0d6191e9fe14" providerId="AD" clId="Web-{DA2DF6D3-90FF-499C-9981-D2A15347F742}" dt="2024-03-13T10:10:32.962" v="123" actId="1076"/>
          <ac:spMkLst>
            <pc:docMk/>
            <pc:sldMk cId="2638429876" sldId="265"/>
            <ac:spMk id="3" creationId="{EB02ADE6-288E-7936-BA19-3DEDD18A9568}"/>
          </ac:spMkLst>
        </pc:spChg>
        <pc:spChg chg="add mod">
          <ac:chgData name="岡澤 崇司" userId="S::t-okazawa@espec.co.jp::23e466e4-c7b2-4a8f-82d4-0d6191e9fe14" providerId="AD" clId="Web-{DA2DF6D3-90FF-499C-9981-D2A15347F742}" dt="2024-03-13T10:11:13.542" v="130" actId="1076"/>
          <ac:spMkLst>
            <pc:docMk/>
            <pc:sldMk cId="2638429876" sldId="265"/>
            <ac:spMk id="9" creationId="{DC09DFC0-44A5-1EB3-F70D-B79A3D49D54D}"/>
          </ac:spMkLst>
        </pc:spChg>
        <pc:spChg chg="add mod">
          <ac:chgData name="岡澤 崇司" userId="S::t-okazawa@espec.co.jp::23e466e4-c7b2-4a8f-82d4-0d6191e9fe14" providerId="AD" clId="Web-{DA2DF6D3-90FF-499C-9981-D2A15347F742}" dt="2024-03-13T10:11:13.573" v="135" actId="1076"/>
          <ac:spMkLst>
            <pc:docMk/>
            <pc:sldMk cId="2638429876" sldId="265"/>
            <ac:spMk id="14" creationId="{7547441F-9783-3CFF-28B3-1B7507BADC2D}"/>
          </ac:spMkLst>
        </pc:spChg>
        <pc:spChg chg="add del">
          <ac:chgData name="岡澤 崇司" userId="S::t-okazawa@espec.co.jp::23e466e4-c7b2-4a8f-82d4-0d6191e9fe14" providerId="AD" clId="Web-{DA2DF6D3-90FF-499C-9981-D2A15347F742}" dt="2024-03-13T10:09:21.023" v="98"/>
          <ac:spMkLst>
            <pc:docMk/>
            <pc:sldMk cId="2638429876" sldId="265"/>
            <ac:spMk id="15" creationId="{961EC06E-3BEE-EE21-6760-7F993E344B31}"/>
          </ac:spMkLst>
        </pc:spChg>
        <pc:grpChg chg="add mod">
          <ac:chgData name="岡澤 崇司" userId="S::t-okazawa@espec.co.jp::23e466e4-c7b2-4a8f-82d4-0d6191e9fe14" providerId="AD" clId="Web-{DA2DF6D3-90FF-499C-9981-D2A15347F742}" dt="2024-03-13T10:12:25.138" v="144" actId="1076"/>
          <ac:grpSpMkLst>
            <pc:docMk/>
            <pc:sldMk cId="2638429876" sldId="265"/>
            <ac:grpSpMk id="17" creationId="{FDB5D2D5-41C1-3AAF-51AE-7B7E34E83F56}"/>
          </ac:grpSpMkLst>
        </pc:grpChg>
        <pc:grpChg chg="add mod">
          <ac:chgData name="岡澤 崇司" userId="S::t-okazawa@espec.co.jp::23e466e4-c7b2-4a8f-82d4-0d6191e9fe14" providerId="AD" clId="Web-{DA2DF6D3-90FF-499C-9981-D2A15347F742}" dt="2024-03-13T10:12:40.732" v="145" actId="1076"/>
          <ac:grpSpMkLst>
            <pc:docMk/>
            <pc:sldMk cId="2638429876" sldId="265"/>
            <ac:grpSpMk id="18" creationId="{39F8DFBD-4A6A-FC70-2D62-BEBEF1646515}"/>
          </ac:grpSpMkLst>
        </pc:grpChg>
        <pc:picChg chg="add mod">
          <ac:chgData name="岡澤 崇司" userId="S::t-okazawa@espec.co.jp::23e466e4-c7b2-4a8f-82d4-0d6191e9fe14" providerId="AD" clId="Web-{DA2DF6D3-90FF-499C-9981-D2A15347F742}" dt="2024-03-13T10:10:52.900" v="127" actId="1076"/>
          <ac:picMkLst>
            <pc:docMk/>
            <pc:sldMk cId="2638429876" sldId="265"/>
            <ac:picMk id="4" creationId="{305B732D-B2D8-9F7C-375C-3C8FFCC5E17C}"/>
          </ac:picMkLst>
        </pc:picChg>
        <pc:picChg chg="add mod">
          <ac:chgData name="岡澤 崇司" userId="S::t-okazawa@espec.co.jp::23e466e4-c7b2-4a8f-82d4-0d6191e9fe14" providerId="AD" clId="Web-{DA2DF6D3-90FF-499C-9981-D2A15347F742}" dt="2024-03-13T10:10:52.916" v="128" actId="1076"/>
          <ac:picMkLst>
            <pc:docMk/>
            <pc:sldMk cId="2638429876" sldId="265"/>
            <ac:picMk id="5" creationId="{0A00D418-E45A-53B0-4195-505DB0178BCB}"/>
          </ac:picMkLst>
        </pc:picChg>
        <pc:picChg chg="add mod">
          <ac:chgData name="岡澤 崇司" userId="S::t-okazawa@espec.co.jp::23e466e4-c7b2-4a8f-82d4-0d6191e9fe14" providerId="AD" clId="Web-{DA2DF6D3-90FF-499C-9981-D2A15347F742}" dt="2024-03-13T10:10:52.932" v="129" actId="1076"/>
          <ac:picMkLst>
            <pc:docMk/>
            <pc:sldMk cId="2638429876" sldId="265"/>
            <ac:picMk id="6" creationId="{C69BDA78-8707-DF69-EAC0-95C3D2820586}"/>
          </ac:picMkLst>
        </pc:picChg>
        <pc:picChg chg="add mod">
          <ac:chgData name="岡澤 崇司" userId="S::t-okazawa@espec.co.jp::23e466e4-c7b2-4a8f-82d4-0d6191e9fe14" providerId="AD" clId="Web-{DA2DF6D3-90FF-499C-9981-D2A15347F742}" dt="2024-03-13T10:10:43.885" v="126" actId="1076"/>
          <ac:picMkLst>
            <pc:docMk/>
            <pc:sldMk cId="2638429876" sldId="265"/>
            <ac:picMk id="7" creationId="{13F117E2-EF35-BF78-560F-676222822CFE}"/>
          </ac:picMkLst>
        </pc:picChg>
        <pc:picChg chg="add mod ord">
          <ac:chgData name="岡澤 崇司" userId="S::t-okazawa@espec.co.jp::23e466e4-c7b2-4a8f-82d4-0d6191e9fe14" providerId="AD" clId="Web-{DA2DF6D3-90FF-499C-9981-D2A15347F742}" dt="2024-03-13T10:10:43.853" v="125" actId="1076"/>
          <ac:picMkLst>
            <pc:docMk/>
            <pc:sldMk cId="2638429876" sldId="265"/>
            <ac:picMk id="8" creationId="{5A2FA0FA-EA7D-8B23-541D-D1787EAC75A5}"/>
          </ac:picMkLst>
        </pc:picChg>
        <pc:picChg chg="add mod modCrop">
          <ac:chgData name="岡澤 崇司" userId="S::t-okazawa@espec.co.jp::23e466e4-c7b2-4a8f-82d4-0d6191e9fe14" providerId="AD" clId="Web-{DA2DF6D3-90FF-499C-9981-D2A15347F742}" dt="2024-03-13T10:12:43.341" v="146" actId="1076"/>
          <ac:picMkLst>
            <pc:docMk/>
            <pc:sldMk cId="2638429876" sldId="265"/>
            <ac:picMk id="16" creationId="{A77029D9-34DC-67F6-A51F-06FCA4408DBF}"/>
          </ac:picMkLst>
        </pc:picChg>
        <pc:cxnChg chg="add mod">
          <ac:chgData name="岡澤 崇司" userId="S::t-okazawa@espec.co.jp::23e466e4-c7b2-4a8f-82d4-0d6191e9fe14" providerId="AD" clId="Web-{DA2DF6D3-90FF-499C-9981-D2A15347F742}" dt="2024-03-13T10:11:13.542" v="131" actId="1076"/>
          <ac:cxnSpMkLst>
            <pc:docMk/>
            <pc:sldMk cId="2638429876" sldId="265"/>
            <ac:cxnSpMk id="10" creationId="{6B8F59A5-EE0A-CB6A-5994-8966427C31AD}"/>
          </ac:cxnSpMkLst>
        </pc:cxnChg>
        <pc:cxnChg chg="add mod">
          <ac:chgData name="岡澤 崇司" userId="S::t-okazawa@espec.co.jp::23e466e4-c7b2-4a8f-82d4-0d6191e9fe14" providerId="AD" clId="Web-{DA2DF6D3-90FF-499C-9981-D2A15347F742}" dt="2024-03-13T10:11:13.557" v="132" actId="1076"/>
          <ac:cxnSpMkLst>
            <pc:docMk/>
            <pc:sldMk cId="2638429876" sldId="265"/>
            <ac:cxnSpMk id="11" creationId="{DD8A537E-034F-8936-9503-85A48DF34D5D}"/>
          </ac:cxnSpMkLst>
        </pc:cxnChg>
        <pc:cxnChg chg="add mod">
          <ac:chgData name="岡澤 崇司" userId="S::t-okazawa@espec.co.jp::23e466e4-c7b2-4a8f-82d4-0d6191e9fe14" providerId="AD" clId="Web-{DA2DF6D3-90FF-499C-9981-D2A15347F742}" dt="2024-03-13T10:11:13.557" v="133" actId="1076"/>
          <ac:cxnSpMkLst>
            <pc:docMk/>
            <pc:sldMk cId="2638429876" sldId="265"/>
            <ac:cxnSpMk id="12" creationId="{686FCD65-8BF7-5F90-B64E-2C2A72F014D4}"/>
          </ac:cxnSpMkLst>
        </pc:cxnChg>
        <pc:cxnChg chg="add mod">
          <ac:chgData name="岡澤 崇司" userId="S::t-okazawa@espec.co.jp::23e466e4-c7b2-4a8f-82d4-0d6191e9fe14" providerId="AD" clId="Web-{DA2DF6D3-90FF-499C-9981-D2A15347F742}" dt="2024-03-13T10:11:13.557" v="134" actId="1076"/>
          <ac:cxnSpMkLst>
            <pc:docMk/>
            <pc:sldMk cId="2638429876" sldId="265"/>
            <ac:cxnSpMk id="13" creationId="{BF575C0C-C771-DCBE-8D3F-CC46308CA643}"/>
          </ac:cxnSpMkLst>
        </pc:cxnChg>
      </pc:sldChg>
    </pc:docChg>
  </pc:docChgLst>
  <pc:docChgLst>
    <pc:chgData name="牧野 利明" userId="S::t-makino@espec.co.jp::2e973cc5-cfce-4a4e-aeb2-3e970dbf87fe" providerId="AD" clId="Web-{F318CAC6-8D45-4889-8745-684CA4841765}"/>
    <pc:docChg chg="modSld">
      <pc:chgData name="牧野 利明" userId="S::t-makino@espec.co.jp::2e973cc5-cfce-4a4e-aeb2-3e970dbf87fe" providerId="AD" clId="Web-{F318CAC6-8D45-4889-8745-684CA4841765}" dt="2024-02-05T10:18:26.637" v="105" actId="1076"/>
      <pc:docMkLst>
        <pc:docMk/>
      </pc:docMkLst>
      <pc:sldChg chg="addSp modSp">
        <pc:chgData name="牧野 利明" userId="S::t-makino@espec.co.jp::2e973cc5-cfce-4a4e-aeb2-3e970dbf87fe" providerId="AD" clId="Web-{F318CAC6-8D45-4889-8745-684CA4841765}" dt="2024-02-05T10:18:26.637" v="105" actId="1076"/>
        <pc:sldMkLst>
          <pc:docMk/>
          <pc:sldMk cId="168973771" sldId="258"/>
        </pc:sldMkLst>
        <pc:spChg chg="mod">
          <ac:chgData name="牧野 利明" userId="S::t-makino@espec.co.jp::2e973cc5-cfce-4a4e-aeb2-3e970dbf87fe" providerId="AD" clId="Web-{F318CAC6-8D45-4889-8745-684CA4841765}" dt="2024-02-05T10:16:26.166" v="0" actId="1076"/>
          <ac:spMkLst>
            <pc:docMk/>
            <pc:sldMk cId="168973771" sldId="258"/>
            <ac:spMk id="3" creationId="{D7BDD7C2-FBBC-CA09-AE86-1F3B2A0C330A}"/>
          </ac:spMkLst>
        </pc:spChg>
        <pc:spChg chg="mod">
          <ac:chgData name="牧野 利明" userId="S::t-makino@espec.co.jp::2e973cc5-cfce-4a4e-aeb2-3e970dbf87fe" providerId="AD" clId="Web-{F318CAC6-8D45-4889-8745-684CA4841765}" dt="2024-02-05T10:16:26.182" v="1" actId="1076"/>
          <ac:spMkLst>
            <pc:docMk/>
            <pc:sldMk cId="168973771" sldId="258"/>
            <ac:spMk id="4" creationId="{6531C638-29B6-7794-D17E-B6F917AEBEDE}"/>
          </ac:spMkLst>
        </pc:spChg>
        <pc:spChg chg="mod">
          <ac:chgData name="牧野 利明" userId="S::t-makino@espec.co.jp::2e973cc5-cfce-4a4e-aeb2-3e970dbf87fe" providerId="AD" clId="Web-{F318CAC6-8D45-4889-8745-684CA4841765}" dt="2024-02-05T10:16:26.197" v="2" actId="1076"/>
          <ac:spMkLst>
            <pc:docMk/>
            <pc:sldMk cId="168973771" sldId="258"/>
            <ac:spMk id="6" creationId="{BDC68507-8335-490B-E498-936CD93D2DB9}"/>
          </ac:spMkLst>
        </pc:spChg>
        <pc:spChg chg="mod">
          <ac:chgData name="牧野 利明" userId="S::t-makino@espec.co.jp::2e973cc5-cfce-4a4e-aeb2-3e970dbf87fe" providerId="AD" clId="Web-{F318CAC6-8D45-4889-8745-684CA4841765}" dt="2024-02-05T10:16:26.213" v="3" actId="1076"/>
          <ac:spMkLst>
            <pc:docMk/>
            <pc:sldMk cId="168973771" sldId="258"/>
            <ac:spMk id="7" creationId="{A72965E3-1095-91CA-1E12-50CBE034F354}"/>
          </ac:spMkLst>
        </pc:spChg>
        <pc:spChg chg="mod">
          <ac:chgData name="牧野 利明" userId="S::t-makino@espec.co.jp::2e973cc5-cfce-4a4e-aeb2-3e970dbf87fe" providerId="AD" clId="Web-{F318CAC6-8D45-4889-8745-684CA4841765}" dt="2024-02-05T10:16:26.229" v="4" actId="1076"/>
          <ac:spMkLst>
            <pc:docMk/>
            <pc:sldMk cId="168973771" sldId="258"/>
            <ac:spMk id="8" creationId="{659AF32F-178E-D7CC-E74D-F5E0381CBD64}"/>
          </ac:spMkLst>
        </pc:spChg>
        <pc:spChg chg="mod">
          <ac:chgData name="牧野 利明" userId="S::t-makino@espec.co.jp::2e973cc5-cfce-4a4e-aeb2-3e970dbf87fe" providerId="AD" clId="Web-{F318CAC6-8D45-4889-8745-684CA4841765}" dt="2024-02-05T10:18:26.622" v="103" actId="1076"/>
          <ac:spMkLst>
            <pc:docMk/>
            <pc:sldMk cId="168973771" sldId="258"/>
            <ac:spMk id="9" creationId="{2BFFB53E-B3D6-C003-8700-4FB56BD8C79B}"/>
          </ac:spMkLst>
        </pc:spChg>
        <pc:spChg chg="mod">
          <ac:chgData name="牧野 利明" userId="S::t-makino@espec.co.jp::2e973cc5-cfce-4a4e-aeb2-3e970dbf87fe" providerId="AD" clId="Web-{F318CAC6-8D45-4889-8745-684CA4841765}" dt="2024-02-05T10:16:26.229" v="5" actId="1076"/>
          <ac:spMkLst>
            <pc:docMk/>
            <pc:sldMk cId="168973771" sldId="258"/>
            <ac:spMk id="10" creationId="{16361EE1-6DBA-D9BA-8B47-7A33CFCDFC06}"/>
          </ac:spMkLst>
        </pc:spChg>
        <pc:spChg chg="mod">
          <ac:chgData name="牧野 利明" userId="S::t-makino@espec.co.jp::2e973cc5-cfce-4a4e-aeb2-3e970dbf87fe" providerId="AD" clId="Web-{F318CAC6-8D45-4889-8745-684CA4841765}" dt="2024-02-05T10:18:12.356" v="89" actId="20577"/>
          <ac:spMkLst>
            <pc:docMk/>
            <pc:sldMk cId="168973771" sldId="258"/>
            <ac:spMk id="11" creationId="{48DE1A9B-DD6B-E5F4-6508-FFCCBB4A0D9A}"/>
          </ac:spMkLst>
        </pc:spChg>
        <pc:spChg chg="mod">
          <ac:chgData name="牧野 利明" userId="S::t-makino@espec.co.jp::2e973cc5-cfce-4a4e-aeb2-3e970dbf87fe" providerId="AD" clId="Web-{F318CAC6-8D45-4889-8745-684CA4841765}" dt="2024-02-05T10:18:26.544" v="98" actId="1076"/>
          <ac:spMkLst>
            <pc:docMk/>
            <pc:sldMk cId="168973771" sldId="258"/>
            <ac:spMk id="12" creationId="{7B08931F-A31C-33F5-7140-89CA647623F4}"/>
          </ac:spMkLst>
        </pc:spChg>
        <pc:spChg chg="mod">
          <ac:chgData name="牧野 利明" userId="S::t-makino@espec.co.jp::2e973cc5-cfce-4a4e-aeb2-3e970dbf87fe" providerId="AD" clId="Web-{F318CAC6-8D45-4889-8745-684CA4841765}" dt="2024-02-05T10:16:33.510" v="35" actId="20577"/>
          <ac:spMkLst>
            <pc:docMk/>
            <pc:sldMk cId="168973771" sldId="258"/>
            <ac:spMk id="13" creationId="{368997C1-1183-0394-3F55-BAD78DD4CD6D}"/>
          </ac:spMkLst>
        </pc:spChg>
        <pc:spChg chg="mod">
          <ac:chgData name="牧野 利明" userId="S::t-makino@espec.co.jp::2e973cc5-cfce-4a4e-aeb2-3e970dbf87fe" providerId="AD" clId="Web-{F318CAC6-8D45-4889-8745-684CA4841765}" dt="2024-02-05T10:16:26.338" v="13" actId="1076"/>
          <ac:spMkLst>
            <pc:docMk/>
            <pc:sldMk cId="168973771" sldId="258"/>
            <ac:spMk id="19" creationId="{829174C2-2E7A-75FB-DA51-9E33295BFFFE}"/>
          </ac:spMkLst>
        </pc:spChg>
        <pc:spChg chg="mod">
          <ac:chgData name="牧野 利明" userId="S::t-makino@espec.co.jp::2e973cc5-cfce-4a4e-aeb2-3e970dbf87fe" providerId="AD" clId="Web-{F318CAC6-8D45-4889-8745-684CA4841765}" dt="2024-02-05T10:16:26.338" v="14" actId="1076"/>
          <ac:spMkLst>
            <pc:docMk/>
            <pc:sldMk cId="168973771" sldId="258"/>
            <ac:spMk id="20" creationId="{F9196119-8C11-4A77-38AF-7DF7D8E46465}"/>
          </ac:spMkLst>
        </pc:spChg>
        <pc:spChg chg="mod">
          <ac:chgData name="牧野 利明" userId="S::t-makino@espec.co.jp::2e973cc5-cfce-4a4e-aeb2-3e970dbf87fe" providerId="AD" clId="Web-{F318CAC6-8D45-4889-8745-684CA4841765}" dt="2024-02-05T10:16:26.354" v="15" actId="1076"/>
          <ac:spMkLst>
            <pc:docMk/>
            <pc:sldMk cId="168973771" sldId="258"/>
            <ac:spMk id="21" creationId="{ADE849C2-D3D8-DF61-7B14-2EC8ED454E4B}"/>
          </ac:spMkLst>
        </pc:spChg>
        <pc:spChg chg="mod">
          <ac:chgData name="牧野 利明" userId="S::t-makino@espec.co.jp::2e973cc5-cfce-4a4e-aeb2-3e970dbf87fe" providerId="AD" clId="Web-{F318CAC6-8D45-4889-8745-684CA4841765}" dt="2024-02-05T10:18:02.137" v="86" actId="20577"/>
          <ac:spMkLst>
            <pc:docMk/>
            <pc:sldMk cId="168973771" sldId="258"/>
            <ac:spMk id="22" creationId="{9D0FB331-AB81-BA97-FA67-8738A5C5E0E2}"/>
          </ac:spMkLst>
        </pc:spChg>
        <pc:spChg chg="mod">
          <ac:chgData name="牧野 利明" userId="S::t-makino@espec.co.jp::2e973cc5-cfce-4a4e-aeb2-3e970dbf87fe" providerId="AD" clId="Web-{F318CAC6-8D45-4889-8745-684CA4841765}" dt="2024-02-05T10:18:26.559" v="99" actId="1076"/>
          <ac:spMkLst>
            <pc:docMk/>
            <pc:sldMk cId="168973771" sldId="258"/>
            <ac:spMk id="23" creationId="{F8E90D48-2B4A-E36B-84FB-DC703F49FC12}"/>
          </ac:spMkLst>
        </pc:spChg>
        <pc:spChg chg="mod">
          <ac:chgData name="牧野 利明" userId="S::t-makino@espec.co.jp::2e973cc5-cfce-4a4e-aeb2-3e970dbf87fe" providerId="AD" clId="Web-{F318CAC6-8D45-4889-8745-684CA4841765}" dt="2024-02-05T10:18:26.637" v="105" actId="1076"/>
          <ac:spMkLst>
            <pc:docMk/>
            <pc:sldMk cId="168973771" sldId="258"/>
            <ac:spMk id="24" creationId="{5AE4B2DA-BF98-3375-87C5-857834D217E6}"/>
          </ac:spMkLst>
        </pc:spChg>
        <pc:spChg chg="mod">
          <ac:chgData name="牧野 利明" userId="S::t-makino@espec.co.jp::2e973cc5-cfce-4a4e-aeb2-3e970dbf87fe" providerId="AD" clId="Web-{F318CAC6-8D45-4889-8745-684CA4841765}" dt="2024-02-05T10:18:26.575" v="100" actId="1076"/>
          <ac:spMkLst>
            <pc:docMk/>
            <pc:sldMk cId="168973771" sldId="258"/>
            <ac:spMk id="25" creationId="{C93A3545-64DB-C125-E08C-098841619260}"/>
          </ac:spMkLst>
        </pc:spChg>
        <pc:spChg chg="mod">
          <ac:chgData name="牧野 利明" userId="S::t-makino@espec.co.jp::2e973cc5-cfce-4a4e-aeb2-3e970dbf87fe" providerId="AD" clId="Web-{F318CAC6-8D45-4889-8745-684CA4841765}" dt="2024-02-05T10:16:26.416" v="20" actId="1076"/>
          <ac:spMkLst>
            <pc:docMk/>
            <pc:sldMk cId="168973771" sldId="258"/>
            <ac:spMk id="27" creationId="{198D164B-E023-25D7-78D3-1440BFC8DCBA}"/>
          </ac:spMkLst>
        </pc:spChg>
        <pc:spChg chg="mod">
          <ac:chgData name="牧野 利明" userId="S::t-makino@espec.co.jp::2e973cc5-cfce-4a4e-aeb2-3e970dbf87fe" providerId="AD" clId="Web-{F318CAC6-8D45-4889-8745-684CA4841765}" dt="2024-02-05T10:16:26.432" v="22" actId="1076"/>
          <ac:spMkLst>
            <pc:docMk/>
            <pc:sldMk cId="168973771" sldId="258"/>
            <ac:spMk id="29" creationId="{CC215065-D08B-BB65-E721-7623DBFAED55}"/>
          </ac:spMkLst>
        </pc:spChg>
        <pc:spChg chg="mod">
          <ac:chgData name="牧野 利明" userId="S::t-makino@espec.co.jp::2e973cc5-cfce-4a4e-aeb2-3e970dbf87fe" providerId="AD" clId="Web-{F318CAC6-8D45-4889-8745-684CA4841765}" dt="2024-02-05T10:16:26.447" v="23" actId="1076"/>
          <ac:spMkLst>
            <pc:docMk/>
            <pc:sldMk cId="168973771" sldId="258"/>
            <ac:spMk id="30" creationId="{C889C1C8-7D28-3D5E-65BA-0BD5027996AC}"/>
          </ac:spMkLst>
        </pc:spChg>
        <pc:spChg chg="add mod">
          <ac:chgData name="牧野 利明" userId="S::t-makino@espec.co.jp::2e973cc5-cfce-4a4e-aeb2-3e970dbf87fe" providerId="AD" clId="Web-{F318CAC6-8D45-4889-8745-684CA4841765}" dt="2024-02-05T10:17:26.449" v="73" actId="20577"/>
          <ac:spMkLst>
            <pc:docMk/>
            <pc:sldMk cId="168973771" sldId="258"/>
            <ac:spMk id="32" creationId="{6CE33C40-EF45-4BB1-7E69-CE6B4F046383}"/>
          </ac:spMkLst>
        </pc:spChg>
        <pc:spChg chg="add mod">
          <ac:chgData name="牧野 利明" userId="S::t-makino@espec.co.jp::2e973cc5-cfce-4a4e-aeb2-3e970dbf87fe" providerId="AD" clId="Web-{F318CAC6-8D45-4889-8745-684CA4841765}" dt="2024-02-05T10:17:11.058" v="63" actId="1076"/>
          <ac:spMkLst>
            <pc:docMk/>
            <pc:sldMk cId="168973771" sldId="258"/>
            <ac:spMk id="37" creationId="{3EDA474E-EAD9-521D-5898-E6477AB0BAAF}"/>
          </ac:spMkLst>
        </pc:spChg>
        <pc:spChg chg="add mod">
          <ac:chgData name="牧野 利明" userId="S::t-makino@espec.co.jp::2e973cc5-cfce-4a4e-aeb2-3e970dbf87fe" providerId="AD" clId="Web-{F318CAC6-8D45-4889-8745-684CA4841765}" dt="2024-02-05T10:17:11.089" v="65" actId="1076"/>
          <ac:spMkLst>
            <pc:docMk/>
            <pc:sldMk cId="168973771" sldId="258"/>
            <ac:spMk id="39" creationId="{DB723AD5-2ADB-D9AA-C014-363E095EFB7A}"/>
          </ac:spMkLst>
        </pc:spChg>
        <pc:cxnChg chg="mod">
          <ac:chgData name="牧野 利明" userId="S::t-makino@espec.co.jp::2e973cc5-cfce-4a4e-aeb2-3e970dbf87fe" providerId="AD" clId="Web-{F318CAC6-8D45-4889-8745-684CA4841765}" dt="2024-02-05T10:18:26.637" v="104" actId="1076"/>
          <ac:cxnSpMkLst>
            <pc:docMk/>
            <pc:sldMk cId="168973771" sldId="258"/>
            <ac:cxnSpMk id="14" creationId="{CC43E459-A341-A74B-CCD4-B5555ED49427}"/>
          </ac:cxnSpMkLst>
        </pc:cxnChg>
        <pc:cxnChg chg="mod">
          <ac:chgData name="牧野 利明" userId="S::t-makino@espec.co.jp::2e973cc5-cfce-4a4e-aeb2-3e970dbf87fe" providerId="AD" clId="Web-{F318CAC6-8D45-4889-8745-684CA4841765}" dt="2024-02-05T10:16:26.291" v="9" actId="1076"/>
          <ac:cxnSpMkLst>
            <pc:docMk/>
            <pc:sldMk cId="168973771" sldId="258"/>
            <ac:cxnSpMk id="15" creationId="{399A7B89-D743-B24D-93CA-89DBFDCED086}"/>
          </ac:cxnSpMkLst>
        </pc:cxnChg>
        <pc:cxnChg chg="mod">
          <ac:chgData name="牧野 利明" userId="S::t-makino@espec.co.jp::2e973cc5-cfce-4a4e-aeb2-3e970dbf87fe" providerId="AD" clId="Web-{F318CAC6-8D45-4889-8745-684CA4841765}" dt="2024-02-05T10:16:26.291" v="10" actId="1076"/>
          <ac:cxnSpMkLst>
            <pc:docMk/>
            <pc:sldMk cId="168973771" sldId="258"/>
            <ac:cxnSpMk id="16" creationId="{83435893-CB50-A920-0ADE-8ACB7979C1AF}"/>
          </ac:cxnSpMkLst>
        </pc:cxnChg>
        <pc:cxnChg chg="mod">
          <ac:chgData name="牧野 利明" userId="S::t-makino@espec.co.jp::2e973cc5-cfce-4a4e-aeb2-3e970dbf87fe" providerId="AD" clId="Web-{F318CAC6-8D45-4889-8745-684CA4841765}" dt="2024-02-05T10:16:26.307" v="11" actId="1076"/>
          <ac:cxnSpMkLst>
            <pc:docMk/>
            <pc:sldMk cId="168973771" sldId="258"/>
            <ac:cxnSpMk id="17" creationId="{85BE184E-B11D-5C6C-9DF4-78F60E70A42C}"/>
          </ac:cxnSpMkLst>
        </pc:cxnChg>
        <pc:cxnChg chg="mod">
          <ac:chgData name="牧野 利明" userId="S::t-makino@espec.co.jp::2e973cc5-cfce-4a4e-aeb2-3e970dbf87fe" providerId="AD" clId="Web-{F318CAC6-8D45-4889-8745-684CA4841765}" dt="2024-02-05T10:17:41.699" v="76" actId="1076"/>
          <ac:cxnSpMkLst>
            <pc:docMk/>
            <pc:sldMk cId="168973771" sldId="258"/>
            <ac:cxnSpMk id="18" creationId="{EBA85C96-170F-7EE0-EA89-8038B032D95B}"/>
          </ac:cxnSpMkLst>
        </pc:cxnChg>
        <pc:cxnChg chg="mod">
          <ac:chgData name="牧野 利明" userId="S::t-makino@espec.co.jp::2e973cc5-cfce-4a4e-aeb2-3e970dbf87fe" providerId="AD" clId="Web-{F318CAC6-8D45-4889-8745-684CA4841765}" dt="2024-02-05T10:18:26.591" v="101" actId="1076"/>
          <ac:cxnSpMkLst>
            <pc:docMk/>
            <pc:sldMk cId="168973771" sldId="258"/>
            <ac:cxnSpMk id="26" creationId="{7678A7D9-1F84-471D-86A1-C679E5914414}"/>
          </ac:cxnSpMkLst>
        </pc:cxnChg>
        <pc:cxnChg chg="mod">
          <ac:chgData name="牧野 利明" userId="S::t-makino@espec.co.jp::2e973cc5-cfce-4a4e-aeb2-3e970dbf87fe" providerId="AD" clId="Web-{F318CAC6-8D45-4889-8745-684CA4841765}" dt="2024-02-05T10:16:26.432" v="21" actId="1076"/>
          <ac:cxnSpMkLst>
            <pc:docMk/>
            <pc:sldMk cId="168973771" sldId="258"/>
            <ac:cxnSpMk id="28" creationId="{F597106F-23ED-7873-E67F-749F1737BD29}"/>
          </ac:cxnSpMkLst>
        </pc:cxnChg>
        <pc:cxnChg chg="mod">
          <ac:chgData name="牧野 利明" userId="S::t-makino@espec.co.jp::2e973cc5-cfce-4a4e-aeb2-3e970dbf87fe" providerId="AD" clId="Web-{F318CAC6-8D45-4889-8745-684CA4841765}" dt="2024-02-05T10:16:26.463" v="24" actId="1076"/>
          <ac:cxnSpMkLst>
            <pc:docMk/>
            <pc:sldMk cId="168973771" sldId="258"/>
            <ac:cxnSpMk id="31" creationId="{ED3BB907-7DD0-7DA2-B058-D15585CED338}"/>
          </ac:cxnSpMkLst>
        </pc:cxnChg>
        <pc:cxnChg chg="mod">
          <ac:chgData name="牧野 利明" userId="S::t-makino@espec.co.jp::2e973cc5-cfce-4a4e-aeb2-3e970dbf87fe" providerId="AD" clId="Web-{F318CAC6-8D45-4889-8745-684CA4841765}" dt="2024-02-05T10:16:26.463" v="25" actId="1076"/>
          <ac:cxnSpMkLst>
            <pc:docMk/>
            <pc:sldMk cId="168973771" sldId="258"/>
            <ac:cxnSpMk id="33" creationId="{8EC4772D-201D-2E5E-978C-BCA4D5B148D8}"/>
          </ac:cxnSpMkLst>
        </pc:cxnChg>
        <pc:cxnChg chg="mod">
          <ac:chgData name="牧野 利明" userId="S::t-makino@espec.co.jp::2e973cc5-cfce-4a4e-aeb2-3e970dbf87fe" providerId="AD" clId="Web-{F318CAC6-8D45-4889-8745-684CA4841765}" dt="2024-02-05T10:16:26.479" v="26" actId="1076"/>
          <ac:cxnSpMkLst>
            <pc:docMk/>
            <pc:sldMk cId="168973771" sldId="258"/>
            <ac:cxnSpMk id="34" creationId="{C55E2C0E-996F-2F76-63E2-D0B73D0423C9}"/>
          </ac:cxnSpMkLst>
        </pc:cxnChg>
        <pc:cxnChg chg="mod">
          <ac:chgData name="牧野 利明" userId="S::t-makino@espec.co.jp::2e973cc5-cfce-4a4e-aeb2-3e970dbf87fe" providerId="AD" clId="Web-{F318CAC6-8D45-4889-8745-684CA4841765}" dt="2024-02-05T10:16:26.494" v="27" actId="1076"/>
          <ac:cxnSpMkLst>
            <pc:docMk/>
            <pc:sldMk cId="168973771" sldId="258"/>
            <ac:cxnSpMk id="35" creationId="{D2D7E3B1-E28F-70C5-0A61-2F000B84F7DF}"/>
          </ac:cxnSpMkLst>
        </pc:cxnChg>
        <pc:cxnChg chg="mod">
          <ac:chgData name="牧野 利明" userId="S::t-makino@espec.co.jp::2e973cc5-cfce-4a4e-aeb2-3e970dbf87fe" providerId="AD" clId="Web-{F318CAC6-8D45-4889-8745-684CA4841765}" dt="2024-02-05T10:18:26.606" v="102" actId="1076"/>
          <ac:cxnSpMkLst>
            <pc:docMk/>
            <pc:sldMk cId="168973771" sldId="258"/>
            <ac:cxnSpMk id="36" creationId="{5B10453B-9EC4-4504-3A23-AD3A7C87A3E9}"/>
          </ac:cxnSpMkLst>
        </pc:cxnChg>
        <pc:cxnChg chg="add mod">
          <ac:chgData name="牧野 利明" userId="S::t-makino@espec.co.jp::2e973cc5-cfce-4a4e-aeb2-3e970dbf87fe" providerId="AD" clId="Web-{F318CAC6-8D45-4889-8745-684CA4841765}" dt="2024-02-05T10:17:11.073" v="64" actId="1076"/>
          <ac:cxnSpMkLst>
            <pc:docMk/>
            <pc:sldMk cId="168973771" sldId="258"/>
            <ac:cxnSpMk id="38" creationId="{D0D2637C-91E4-9985-095C-B25298592009}"/>
          </ac:cxnSpMkLst>
        </pc:cxnChg>
        <pc:cxnChg chg="add mod">
          <ac:chgData name="牧野 利明" userId="S::t-makino@espec.co.jp::2e973cc5-cfce-4a4e-aeb2-3e970dbf87fe" providerId="AD" clId="Web-{F318CAC6-8D45-4889-8745-684CA4841765}" dt="2024-02-05T10:17:11.105" v="66" actId="1076"/>
          <ac:cxnSpMkLst>
            <pc:docMk/>
            <pc:sldMk cId="168973771" sldId="258"/>
            <ac:cxnSpMk id="40" creationId="{36FC4C1F-0373-5ACE-A105-AD775A0743B9}"/>
          </ac:cxnSpMkLst>
        </pc:cxnChg>
      </pc:sldChg>
    </pc:docChg>
  </pc:docChgLst>
  <pc:docChgLst>
    <pc:chgData name="日比野 涼平" userId="S::r-hibino@espec.co.jp::84366ca8-7477-490d-8bfe-443a848af2c9" providerId="AD" clId="Web-{63D13154-C51E-41AD-9A4B-F82D49A6FC4F}"/>
    <pc:docChg chg="modSld">
      <pc:chgData name="日比野 涼平" userId="S::r-hibino@espec.co.jp::84366ca8-7477-490d-8bfe-443a848af2c9" providerId="AD" clId="Web-{63D13154-C51E-41AD-9A4B-F82D49A6FC4F}" dt="2024-03-13T09:24:10.183" v="170" actId="1076"/>
      <pc:docMkLst>
        <pc:docMk/>
      </pc:docMkLst>
      <pc:sldChg chg="addSp modSp">
        <pc:chgData name="日比野 涼平" userId="S::r-hibino@espec.co.jp::84366ca8-7477-490d-8bfe-443a848af2c9" providerId="AD" clId="Web-{63D13154-C51E-41AD-9A4B-F82D49A6FC4F}" dt="2024-03-13T09:24:10.183" v="170" actId="1076"/>
        <pc:sldMkLst>
          <pc:docMk/>
          <pc:sldMk cId="1754725552" sldId="270"/>
        </pc:sldMkLst>
        <pc:spChg chg="add mod">
          <ac:chgData name="日比野 涼平" userId="S::r-hibino@espec.co.jp::84366ca8-7477-490d-8bfe-443a848af2c9" providerId="AD" clId="Web-{63D13154-C51E-41AD-9A4B-F82D49A6FC4F}" dt="2024-03-13T09:24:03.902" v="167" actId="14100"/>
          <ac:spMkLst>
            <pc:docMk/>
            <pc:sldMk cId="1754725552" sldId="270"/>
            <ac:spMk id="3" creationId="{1788C6F4-30A6-9A6A-41A0-38830C68D550}"/>
          </ac:spMkLst>
        </pc:spChg>
        <pc:spChg chg="add mod">
          <ac:chgData name="日比野 涼平" userId="S::r-hibino@espec.co.jp::84366ca8-7477-490d-8bfe-443a848af2c9" providerId="AD" clId="Web-{63D13154-C51E-41AD-9A4B-F82D49A6FC4F}" dt="2024-03-13T09:23:40.151" v="156" actId="1076"/>
          <ac:spMkLst>
            <pc:docMk/>
            <pc:sldMk cId="1754725552" sldId="270"/>
            <ac:spMk id="6" creationId="{3FBECE1C-1168-6A75-9250-6B70B7195AA4}"/>
          </ac:spMkLst>
        </pc:spChg>
        <pc:spChg chg="mod">
          <ac:chgData name="日比野 涼平" userId="S::r-hibino@espec.co.jp::84366ca8-7477-490d-8bfe-443a848af2c9" providerId="AD" clId="Web-{63D13154-C51E-41AD-9A4B-F82D49A6FC4F}" dt="2024-03-13T09:23:45.589" v="159" actId="1076"/>
          <ac:spMkLst>
            <pc:docMk/>
            <pc:sldMk cId="1754725552" sldId="270"/>
            <ac:spMk id="9" creationId="{5A706E63-46C0-B25F-4090-120CF037BDCD}"/>
          </ac:spMkLst>
        </pc:spChg>
        <pc:spChg chg="mod">
          <ac:chgData name="日比野 涼平" userId="S::r-hibino@espec.co.jp::84366ca8-7477-490d-8bfe-443a848af2c9" providerId="AD" clId="Web-{63D13154-C51E-41AD-9A4B-F82D49A6FC4F}" dt="2024-03-13T09:23:45.604" v="160" actId="1076"/>
          <ac:spMkLst>
            <pc:docMk/>
            <pc:sldMk cId="1754725552" sldId="270"/>
            <ac:spMk id="11" creationId="{6FBFD27C-D4E2-71F7-AF9B-DA74FAC1F42B}"/>
          </ac:spMkLst>
        </pc:spChg>
        <pc:spChg chg="mod">
          <ac:chgData name="日比野 涼平" userId="S::r-hibino@espec.co.jp::84366ca8-7477-490d-8bfe-443a848af2c9" providerId="AD" clId="Web-{63D13154-C51E-41AD-9A4B-F82D49A6FC4F}" dt="2024-03-13T09:23:40.167" v="157" actId="1076"/>
          <ac:spMkLst>
            <pc:docMk/>
            <pc:sldMk cId="1754725552" sldId="270"/>
            <ac:spMk id="13" creationId="{F4935F86-1BCE-706E-65CC-2C1FBD18DD90}"/>
          </ac:spMkLst>
        </pc:spChg>
        <pc:picChg chg="mod">
          <ac:chgData name="日比野 涼平" userId="S::r-hibino@espec.co.jp::84366ca8-7477-490d-8bfe-443a848af2c9" providerId="AD" clId="Web-{63D13154-C51E-41AD-9A4B-F82D49A6FC4F}" dt="2024-03-13T09:23:53.511" v="163" actId="1076"/>
          <ac:picMkLst>
            <pc:docMk/>
            <pc:sldMk cId="1754725552" sldId="270"/>
            <ac:picMk id="4" creationId="{22355DA6-5983-BD87-69C4-886CBE27C9D7}"/>
          </ac:picMkLst>
        </pc:picChg>
        <pc:picChg chg="mod">
          <ac:chgData name="日比野 涼平" userId="S::r-hibino@espec.co.jp::84366ca8-7477-490d-8bfe-443a848af2c9" providerId="AD" clId="Web-{63D13154-C51E-41AD-9A4B-F82D49A6FC4F}" dt="2024-03-13T09:23:10.978" v="152" actId="1076"/>
          <ac:picMkLst>
            <pc:docMk/>
            <pc:sldMk cId="1754725552" sldId="270"/>
            <ac:picMk id="5" creationId="{C4989552-412E-E9B7-B71E-13328B441985}"/>
          </ac:picMkLst>
        </pc:picChg>
        <pc:picChg chg="mod">
          <ac:chgData name="日比野 涼平" userId="S::r-hibino@espec.co.jp::84366ca8-7477-490d-8bfe-443a848af2c9" providerId="AD" clId="Web-{63D13154-C51E-41AD-9A4B-F82D49A6FC4F}" dt="2024-03-13T09:24:06.980" v="168" actId="1076"/>
          <ac:picMkLst>
            <pc:docMk/>
            <pc:sldMk cId="1754725552" sldId="270"/>
            <ac:picMk id="7" creationId="{8A655A0B-F0DF-4A05-423E-C1148DE94F6F}"/>
          </ac:picMkLst>
        </pc:picChg>
        <pc:picChg chg="mod">
          <ac:chgData name="日比野 涼平" userId="S::r-hibino@espec.co.jp::84366ca8-7477-490d-8bfe-443a848af2c9" providerId="AD" clId="Web-{63D13154-C51E-41AD-9A4B-F82D49A6FC4F}" dt="2024-03-13T09:21:57.773" v="94" actId="1076"/>
          <ac:picMkLst>
            <pc:docMk/>
            <pc:sldMk cId="1754725552" sldId="270"/>
            <ac:picMk id="8" creationId="{F7871699-70C9-C1A4-FE43-9E682C4E6981}"/>
          </ac:picMkLst>
        </pc:picChg>
        <pc:picChg chg="mod">
          <ac:chgData name="日比野 涼平" userId="S::r-hibino@espec.co.jp::84366ca8-7477-490d-8bfe-443a848af2c9" providerId="AD" clId="Web-{63D13154-C51E-41AD-9A4B-F82D49A6FC4F}" dt="2024-03-13T09:24:08.542" v="169" actId="1076"/>
          <ac:picMkLst>
            <pc:docMk/>
            <pc:sldMk cId="1754725552" sldId="270"/>
            <ac:picMk id="10" creationId="{53010E59-4504-53BF-0608-70F9358A0C80}"/>
          </ac:picMkLst>
        </pc:picChg>
        <pc:picChg chg="mod">
          <ac:chgData name="日比野 涼平" userId="S::r-hibino@espec.co.jp::84366ca8-7477-490d-8bfe-443a848af2c9" providerId="AD" clId="Web-{63D13154-C51E-41AD-9A4B-F82D49A6FC4F}" dt="2024-03-13T09:24:10.183" v="170" actId="1076"/>
          <ac:picMkLst>
            <pc:docMk/>
            <pc:sldMk cId="1754725552" sldId="270"/>
            <ac:picMk id="12" creationId="{10798E99-2305-F11C-E5E1-58CE9828192D}"/>
          </ac:picMkLst>
        </pc:picChg>
      </pc:sldChg>
    </pc:docChg>
  </pc:docChgLst>
  <pc:docChgLst>
    <pc:chgData name="久保田 喜士" userId="S::yo-kubota@espec.co.jp::03806d9e-d8d6-41d4-9f7a-847250a77354" providerId="AD" clId="Web-{0BABD405-98CD-4331-B307-6099208BDA30}"/>
    <pc:docChg chg="addSld delSld modSld">
      <pc:chgData name="久保田 喜士" userId="S::yo-kubota@espec.co.jp::03806d9e-d8d6-41d4-9f7a-847250a77354" providerId="AD" clId="Web-{0BABD405-98CD-4331-B307-6099208BDA30}" dt="2024-03-13T10:15:22.120" v="409"/>
      <pc:docMkLst>
        <pc:docMk/>
      </pc:docMkLst>
      <pc:sldChg chg="addSp delSp modSp">
        <pc:chgData name="久保田 喜士" userId="S::yo-kubota@espec.co.jp::03806d9e-d8d6-41d4-9f7a-847250a77354" providerId="AD" clId="Web-{0BABD405-98CD-4331-B307-6099208BDA30}" dt="2024-03-13T10:15:22.120" v="409"/>
        <pc:sldMkLst>
          <pc:docMk/>
          <pc:sldMk cId="2855083415" sldId="256"/>
        </pc:sldMkLst>
        <pc:spChg chg="add del mod">
          <ac:chgData name="久保田 喜士" userId="S::yo-kubota@espec.co.jp::03806d9e-d8d6-41d4-9f7a-847250a77354" providerId="AD" clId="Web-{0BABD405-98CD-4331-B307-6099208BDA30}" dt="2024-03-13T10:15:22.120" v="409"/>
          <ac:spMkLst>
            <pc:docMk/>
            <pc:sldMk cId="2855083415" sldId="256"/>
            <ac:spMk id="4" creationId="{D6B63073-6F4A-AD27-3736-EE5750039ED5}"/>
          </ac:spMkLst>
        </pc:spChg>
      </pc:sldChg>
      <pc:sldChg chg="addSp delSp modSp">
        <pc:chgData name="久保田 喜士" userId="S::yo-kubota@espec.co.jp::03806d9e-d8d6-41d4-9f7a-847250a77354" providerId="AD" clId="Web-{0BABD405-98CD-4331-B307-6099208BDA30}" dt="2024-03-13T10:11:57.522" v="386"/>
        <pc:sldMkLst>
          <pc:docMk/>
          <pc:sldMk cId="1870996234" sldId="259"/>
        </pc:sldMkLst>
        <pc:spChg chg="mod">
          <ac:chgData name="久保田 喜士" userId="S::yo-kubota@espec.co.jp::03806d9e-d8d6-41d4-9f7a-847250a77354" providerId="AD" clId="Web-{0BABD405-98CD-4331-B307-6099208BDA30}" dt="2024-03-13T09:42:40.417" v="2" actId="1076"/>
          <ac:spMkLst>
            <pc:docMk/>
            <pc:sldMk cId="1870996234" sldId="259"/>
            <ac:spMk id="2" creationId="{B853E2FE-A82A-D253-5517-1F0908340A98}"/>
          </ac:spMkLst>
        </pc:spChg>
        <pc:spChg chg="del mod">
          <ac:chgData name="久保田 喜士" userId="S::yo-kubota@espec.co.jp::03806d9e-d8d6-41d4-9f7a-847250a77354" providerId="AD" clId="Web-{0BABD405-98CD-4331-B307-6099208BDA30}" dt="2024-03-13T09:52:48.493" v="58"/>
          <ac:spMkLst>
            <pc:docMk/>
            <pc:sldMk cId="1870996234" sldId="259"/>
            <ac:spMk id="3" creationId="{71C56A7B-050E-1CE0-98A3-1CBB5B6A178B}"/>
          </ac:spMkLst>
        </pc:spChg>
        <pc:spChg chg="add del mod">
          <ac:chgData name="久保田 喜士" userId="S::yo-kubota@espec.co.jp::03806d9e-d8d6-41d4-9f7a-847250a77354" providerId="AD" clId="Web-{0BABD405-98CD-4331-B307-6099208BDA30}" dt="2024-03-13T09:59:43.173" v="219"/>
          <ac:spMkLst>
            <pc:docMk/>
            <pc:sldMk cId="1870996234" sldId="259"/>
            <ac:spMk id="7" creationId="{AD7FCB0F-55F7-BED8-905F-6CF57D3ADBB7}"/>
          </ac:spMkLst>
        </pc:spChg>
        <pc:spChg chg="add del mod">
          <ac:chgData name="久保田 喜士" userId="S::yo-kubota@espec.co.jp::03806d9e-d8d6-41d4-9f7a-847250a77354" providerId="AD" clId="Web-{0BABD405-98CD-4331-B307-6099208BDA30}" dt="2024-03-13T09:59:43.173" v="218"/>
          <ac:spMkLst>
            <pc:docMk/>
            <pc:sldMk cId="1870996234" sldId="259"/>
            <ac:spMk id="8" creationId="{7CCC2D5C-971E-283D-0AB3-B25C95B5D157}"/>
          </ac:spMkLst>
        </pc:spChg>
        <pc:spChg chg="add del mod">
          <ac:chgData name="久保田 喜士" userId="S::yo-kubota@espec.co.jp::03806d9e-d8d6-41d4-9f7a-847250a77354" providerId="AD" clId="Web-{0BABD405-98CD-4331-B307-6099208BDA30}" dt="2024-03-13T09:53:31.415" v="81"/>
          <ac:spMkLst>
            <pc:docMk/>
            <pc:sldMk cId="1870996234" sldId="259"/>
            <ac:spMk id="9" creationId="{8B93F393-51D1-6063-42F4-80AC5478014D}"/>
          </ac:spMkLst>
        </pc:spChg>
        <pc:spChg chg="add del mod">
          <ac:chgData name="久保田 喜士" userId="S::yo-kubota@espec.co.jp::03806d9e-d8d6-41d4-9f7a-847250a77354" providerId="AD" clId="Web-{0BABD405-98CD-4331-B307-6099208BDA30}" dt="2024-03-13T09:59:43.173" v="217"/>
          <ac:spMkLst>
            <pc:docMk/>
            <pc:sldMk cId="1870996234" sldId="259"/>
            <ac:spMk id="10" creationId="{C5BC48E1-9B86-402A-30F3-CCB17B89FF3A}"/>
          </ac:spMkLst>
        </pc:spChg>
        <pc:spChg chg="add del mod">
          <ac:chgData name="久保田 喜士" userId="S::yo-kubota@espec.co.jp::03806d9e-d8d6-41d4-9f7a-847250a77354" providerId="AD" clId="Web-{0BABD405-98CD-4331-B307-6099208BDA30}" dt="2024-03-13T09:59:43.173" v="216"/>
          <ac:spMkLst>
            <pc:docMk/>
            <pc:sldMk cId="1870996234" sldId="259"/>
            <ac:spMk id="11" creationId="{F003AD00-635B-38D9-221D-7CA91BC0ACFB}"/>
          </ac:spMkLst>
        </pc:spChg>
        <pc:spChg chg="add del mod">
          <ac:chgData name="久保田 喜士" userId="S::yo-kubota@espec.co.jp::03806d9e-d8d6-41d4-9f7a-847250a77354" providerId="AD" clId="Web-{0BABD405-98CD-4331-B307-6099208BDA30}" dt="2024-03-13T09:58:44.313" v="190"/>
          <ac:spMkLst>
            <pc:docMk/>
            <pc:sldMk cId="1870996234" sldId="259"/>
            <ac:spMk id="12" creationId="{122DE2BF-97B5-A372-C14D-20CBE1A78A4C}"/>
          </ac:spMkLst>
        </pc:spChg>
        <pc:spChg chg="add del mod">
          <ac:chgData name="久保田 喜士" userId="S::yo-kubota@espec.co.jp::03806d9e-d8d6-41d4-9f7a-847250a77354" providerId="AD" clId="Web-{0BABD405-98CD-4331-B307-6099208BDA30}" dt="2024-03-13T09:59:43.173" v="215"/>
          <ac:spMkLst>
            <pc:docMk/>
            <pc:sldMk cId="1870996234" sldId="259"/>
            <ac:spMk id="13" creationId="{9BDB789A-69A1-8A1B-B2E7-F9E5BDF8F22C}"/>
          </ac:spMkLst>
        </pc:spChg>
        <pc:spChg chg="add mod">
          <ac:chgData name="久保田 喜士" userId="S::yo-kubota@espec.co.jp::03806d9e-d8d6-41d4-9f7a-847250a77354" providerId="AD" clId="Web-{0BABD405-98CD-4331-B307-6099208BDA30}" dt="2024-03-13T10:08:05.127" v="319" actId="1076"/>
          <ac:spMkLst>
            <pc:docMk/>
            <pc:sldMk cId="1870996234" sldId="259"/>
            <ac:spMk id="14" creationId="{6275FC51-E1B9-5BA7-AA64-C685F95C2656}"/>
          </ac:spMkLst>
        </pc:spChg>
        <pc:spChg chg="add mod">
          <ac:chgData name="久保田 喜士" userId="S::yo-kubota@espec.co.jp::03806d9e-d8d6-41d4-9f7a-847250a77354" providerId="AD" clId="Web-{0BABD405-98CD-4331-B307-6099208BDA30}" dt="2024-03-13T10:08:05.158" v="320" actId="1076"/>
          <ac:spMkLst>
            <pc:docMk/>
            <pc:sldMk cId="1870996234" sldId="259"/>
            <ac:spMk id="15" creationId="{5126ADCA-85F6-8EAA-3FB3-D42F91AA6566}"/>
          </ac:spMkLst>
        </pc:spChg>
        <pc:spChg chg="add mod">
          <ac:chgData name="久保田 喜士" userId="S::yo-kubota@espec.co.jp::03806d9e-d8d6-41d4-9f7a-847250a77354" providerId="AD" clId="Web-{0BABD405-98CD-4331-B307-6099208BDA30}" dt="2024-03-13T10:08:05.189" v="321" actId="1076"/>
          <ac:spMkLst>
            <pc:docMk/>
            <pc:sldMk cId="1870996234" sldId="259"/>
            <ac:spMk id="16" creationId="{4A201074-AD0D-DBB1-B839-7798174BF881}"/>
          </ac:spMkLst>
        </pc:spChg>
        <pc:spChg chg="add mod">
          <ac:chgData name="久保田 喜士" userId="S::yo-kubota@espec.co.jp::03806d9e-d8d6-41d4-9f7a-847250a77354" providerId="AD" clId="Web-{0BABD405-98CD-4331-B307-6099208BDA30}" dt="2024-03-13T10:08:05.220" v="322" actId="1076"/>
          <ac:spMkLst>
            <pc:docMk/>
            <pc:sldMk cId="1870996234" sldId="259"/>
            <ac:spMk id="17" creationId="{4E5A7DAD-4AB1-E39B-FBE2-49551AAE109E}"/>
          </ac:spMkLst>
        </pc:spChg>
        <pc:spChg chg="add mod">
          <ac:chgData name="久保田 喜士" userId="S::yo-kubota@espec.co.jp::03806d9e-d8d6-41d4-9f7a-847250a77354" providerId="AD" clId="Web-{0BABD405-98CD-4331-B307-6099208BDA30}" dt="2024-03-13T10:08:05.252" v="323" actId="1076"/>
          <ac:spMkLst>
            <pc:docMk/>
            <pc:sldMk cId="1870996234" sldId="259"/>
            <ac:spMk id="18" creationId="{F5E4EF84-759C-59ED-35D0-910DFD79B9FD}"/>
          </ac:spMkLst>
        </pc:spChg>
        <pc:spChg chg="add del">
          <ac:chgData name="久保田 喜士" userId="S::yo-kubota@espec.co.jp::03806d9e-d8d6-41d4-9f7a-847250a77354" providerId="AD" clId="Web-{0BABD405-98CD-4331-B307-6099208BDA30}" dt="2024-03-13T10:00:31.237" v="239"/>
          <ac:spMkLst>
            <pc:docMk/>
            <pc:sldMk cId="1870996234" sldId="259"/>
            <ac:spMk id="19" creationId="{61F9BB38-220F-AB4E-B4BD-90B335715449}"/>
          </ac:spMkLst>
        </pc:spChg>
        <pc:spChg chg="add mod">
          <ac:chgData name="久保田 喜士" userId="S::yo-kubota@espec.co.jp::03806d9e-d8d6-41d4-9f7a-847250a77354" providerId="AD" clId="Web-{0BABD405-98CD-4331-B307-6099208BDA30}" dt="2024-03-13T10:08:05.283" v="324" actId="1076"/>
          <ac:spMkLst>
            <pc:docMk/>
            <pc:sldMk cId="1870996234" sldId="259"/>
            <ac:spMk id="20" creationId="{E76A75AD-11BF-B13A-7599-DC5A75340824}"/>
          </ac:spMkLst>
        </pc:spChg>
        <pc:graphicFrameChg chg="add mod modGraphic">
          <ac:chgData name="久保田 喜士" userId="S::yo-kubota@espec.co.jp::03806d9e-d8d6-41d4-9f7a-847250a77354" providerId="AD" clId="Web-{0BABD405-98CD-4331-B307-6099208BDA30}" dt="2024-03-13T10:11:57.522" v="386"/>
          <ac:graphicFrameMkLst>
            <pc:docMk/>
            <pc:sldMk cId="1870996234" sldId="259"/>
            <ac:graphicFrameMk id="6" creationId="{FF2667DB-3366-6B90-1FE8-D6EF80A64A1D}"/>
          </ac:graphicFrameMkLst>
        </pc:graphicFrameChg>
        <pc:picChg chg="del mod">
          <ac:chgData name="久保田 喜士" userId="S::yo-kubota@espec.co.jp::03806d9e-d8d6-41d4-9f7a-847250a77354" providerId="AD" clId="Web-{0BABD405-98CD-4331-B307-6099208BDA30}" dt="2024-03-13T10:07:52.861" v="318"/>
          <ac:picMkLst>
            <pc:docMk/>
            <pc:sldMk cId="1870996234" sldId="259"/>
            <ac:picMk id="5" creationId="{DF0BB17A-893A-9ABE-8325-14B610A1C9BA}"/>
          </ac:picMkLst>
        </pc:picChg>
        <pc:cxnChg chg="add mod">
          <ac:chgData name="久保田 喜士" userId="S::yo-kubota@espec.co.jp::03806d9e-d8d6-41d4-9f7a-847250a77354" providerId="AD" clId="Web-{0BABD405-98CD-4331-B307-6099208BDA30}" dt="2024-03-13T10:08:05.314" v="325" actId="1076"/>
          <ac:cxnSpMkLst>
            <pc:docMk/>
            <pc:sldMk cId="1870996234" sldId="259"/>
            <ac:cxnSpMk id="21" creationId="{292C0238-5F83-233F-E0EB-B398ED93E184}"/>
          </ac:cxnSpMkLst>
        </pc:cxnChg>
        <pc:cxnChg chg="add mod">
          <ac:chgData name="久保田 喜士" userId="S::yo-kubota@espec.co.jp::03806d9e-d8d6-41d4-9f7a-847250a77354" providerId="AD" clId="Web-{0BABD405-98CD-4331-B307-6099208BDA30}" dt="2024-03-13T10:08:05.345" v="326" actId="1076"/>
          <ac:cxnSpMkLst>
            <pc:docMk/>
            <pc:sldMk cId="1870996234" sldId="259"/>
            <ac:cxnSpMk id="22" creationId="{A4D3D578-BC09-A7C7-D010-5926758E8372}"/>
          </ac:cxnSpMkLst>
        </pc:cxnChg>
        <pc:cxnChg chg="add mod">
          <ac:chgData name="久保田 喜士" userId="S::yo-kubota@espec.co.jp::03806d9e-d8d6-41d4-9f7a-847250a77354" providerId="AD" clId="Web-{0BABD405-98CD-4331-B307-6099208BDA30}" dt="2024-03-13T10:10:37.692" v="338" actId="14100"/>
          <ac:cxnSpMkLst>
            <pc:docMk/>
            <pc:sldMk cId="1870996234" sldId="259"/>
            <ac:cxnSpMk id="23" creationId="{81FF6C41-3EA7-3BB4-F835-9A85411DF4ED}"/>
          </ac:cxnSpMkLst>
        </pc:cxnChg>
        <pc:cxnChg chg="add mod">
          <ac:chgData name="久保田 喜士" userId="S::yo-kubota@espec.co.jp::03806d9e-d8d6-41d4-9f7a-847250a77354" providerId="AD" clId="Web-{0BABD405-98CD-4331-B307-6099208BDA30}" dt="2024-03-13T10:08:05.392" v="328" actId="1076"/>
          <ac:cxnSpMkLst>
            <pc:docMk/>
            <pc:sldMk cId="1870996234" sldId="259"/>
            <ac:cxnSpMk id="24" creationId="{58F18D19-89F0-6918-7355-D3D6158940E8}"/>
          </ac:cxnSpMkLst>
        </pc:cxnChg>
        <pc:cxnChg chg="add mod">
          <ac:chgData name="久保田 喜士" userId="S::yo-kubota@espec.co.jp::03806d9e-d8d6-41d4-9f7a-847250a77354" providerId="AD" clId="Web-{0BABD405-98CD-4331-B307-6099208BDA30}" dt="2024-03-13T10:08:05.424" v="329" actId="1076"/>
          <ac:cxnSpMkLst>
            <pc:docMk/>
            <pc:sldMk cId="1870996234" sldId="259"/>
            <ac:cxnSpMk id="25" creationId="{4E83810F-A338-7623-1FAA-66A2DE2CCF43}"/>
          </ac:cxnSpMkLst>
        </pc:cxnChg>
        <pc:cxnChg chg="add mod">
          <ac:chgData name="久保田 喜士" userId="S::yo-kubota@espec.co.jp::03806d9e-d8d6-41d4-9f7a-847250a77354" providerId="AD" clId="Web-{0BABD405-98CD-4331-B307-6099208BDA30}" dt="2024-03-13T10:10:46.739" v="339" actId="1076"/>
          <ac:cxnSpMkLst>
            <pc:docMk/>
            <pc:sldMk cId="1870996234" sldId="259"/>
            <ac:cxnSpMk id="26" creationId="{CE889287-6086-C0C4-B57D-A4A3F1AB5DEF}"/>
          </ac:cxnSpMkLst>
        </pc:cxnChg>
        <pc:cxnChg chg="add mod">
          <ac:chgData name="久保田 喜士" userId="S::yo-kubota@espec.co.jp::03806d9e-d8d6-41d4-9f7a-847250a77354" providerId="AD" clId="Web-{0BABD405-98CD-4331-B307-6099208BDA30}" dt="2024-03-13T10:08:05.486" v="331" actId="1076"/>
          <ac:cxnSpMkLst>
            <pc:docMk/>
            <pc:sldMk cId="1870996234" sldId="259"/>
            <ac:cxnSpMk id="27" creationId="{4058DEBE-515F-1ACD-A8FA-826038DEA49D}"/>
          </ac:cxnSpMkLst>
        </pc:cxnChg>
        <pc:cxnChg chg="add mod">
          <ac:chgData name="久保田 喜士" userId="S::yo-kubota@espec.co.jp::03806d9e-d8d6-41d4-9f7a-847250a77354" providerId="AD" clId="Web-{0BABD405-98CD-4331-B307-6099208BDA30}" dt="2024-03-13T10:08:05.502" v="332" actId="1076"/>
          <ac:cxnSpMkLst>
            <pc:docMk/>
            <pc:sldMk cId="1870996234" sldId="259"/>
            <ac:cxnSpMk id="28" creationId="{7DF251FA-9C6C-B069-8B6D-BA88DE073810}"/>
          </ac:cxnSpMkLst>
        </pc:cxnChg>
        <pc:cxnChg chg="add mod">
          <ac:chgData name="久保田 喜士" userId="S::yo-kubota@espec.co.jp::03806d9e-d8d6-41d4-9f7a-847250a77354" providerId="AD" clId="Web-{0BABD405-98CD-4331-B307-6099208BDA30}" dt="2024-03-13T10:09:09.878" v="337" actId="1076"/>
          <ac:cxnSpMkLst>
            <pc:docMk/>
            <pc:sldMk cId="1870996234" sldId="259"/>
            <ac:cxnSpMk id="29" creationId="{BAFBD355-A817-A247-3689-8FC0DF7A7978}"/>
          </ac:cxnSpMkLst>
        </pc:cxnChg>
        <pc:cxnChg chg="add mod">
          <ac:chgData name="久保田 喜士" userId="S::yo-kubota@espec.co.jp::03806d9e-d8d6-41d4-9f7a-847250a77354" providerId="AD" clId="Web-{0BABD405-98CD-4331-B307-6099208BDA30}" dt="2024-03-13T10:09:07.144" v="336" actId="1076"/>
          <ac:cxnSpMkLst>
            <pc:docMk/>
            <pc:sldMk cId="1870996234" sldId="259"/>
            <ac:cxnSpMk id="30" creationId="{5ECF1B47-5F61-FCF7-FD32-1FD9B536592F}"/>
          </ac:cxnSpMkLst>
        </pc:cxnChg>
      </pc:sldChg>
      <pc:sldChg chg="del">
        <pc:chgData name="久保田 喜士" userId="S::yo-kubota@espec.co.jp::03806d9e-d8d6-41d4-9f7a-847250a77354" providerId="AD" clId="Web-{0BABD405-98CD-4331-B307-6099208BDA30}" dt="2024-03-13T10:08:13.877" v="335"/>
        <pc:sldMkLst>
          <pc:docMk/>
          <pc:sldMk cId="4170097598" sldId="260"/>
        </pc:sldMkLst>
      </pc:sldChg>
      <pc:sldChg chg="add del replId">
        <pc:chgData name="久保田 喜士" userId="S::yo-kubota@espec.co.jp::03806d9e-d8d6-41d4-9f7a-847250a77354" providerId="AD" clId="Web-{0BABD405-98CD-4331-B307-6099208BDA30}" dt="2024-03-13T09:53:36.697" v="83"/>
        <pc:sldMkLst>
          <pc:docMk/>
          <pc:sldMk cId="4285217188" sldId="271"/>
        </pc:sldMkLst>
      </pc:sldChg>
    </pc:docChg>
  </pc:docChgLst>
  <pc:docChgLst>
    <pc:chgData name="牧野 利明" userId="S::t-makino@espec.co.jp::2e973cc5-cfce-4a4e-aeb2-3e970dbf87fe" providerId="AD" clId="Web-{1E55B7AC-F13E-43F8-B2E6-6C828ACD56AD}"/>
    <pc:docChg chg="addSld modSld">
      <pc:chgData name="牧野 利明" userId="S::t-makino@espec.co.jp::2e973cc5-cfce-4a4e-aeb2-3e970dbf87fe" providerId="AD" clId="Web-{1E55B7AC-F13E-43F8-B2E6-6C828ACD56AD}" dt="2024-02-19T10:01:42.850" v="150" actId="20577"/>
      <pc:docMkLst>
        <pc:docMk/>
      </pc:docMkLst>
      <pc:sldChg chg="addSp delSp modSp">
        <pc:chgData name="牧野 利明" userId="S::t-makino@espec.co.jp::2e973cc5-cfce-4a4e-aeb2-3e970dbf87fe" providerId="AD" clId="Web-{1E55B7AC-F13E-43F8-B2E6-6C828ACD56AD}" dt="2024-02-19T10:00:54.334" v="147" actId="20577"/>
        <pc:sldMkLst>
          <pc:docMk/>
          <pc:sldMk cId="168973771" sldId="258"/>
        </pc:sldMkLst>
        <pc:spChg chg="mod">
          <ac:chgData name="牧野 利明" userId="S::t-makino@espec.co.jp::2e973cc5-cfce-4a4e-aeb2-3e970dbf87fe" providerId="AD" clId="Web-{1E55B7AC-F13E-43F8-B2E6-6C828ACD56AD}" dt="2024-02-19T09:39:01.884" v="3" actId="20577"/>
          <ac:spMkLst>
            <pc:docMk/>
            <pc:sldMk cId="168973771" sldId="258"/>
            <ac:spMk id="24" creationId="{5AE4B2DA-BF98-3375-87C5-857834D217E6}"/>
          </ac:spMkLst>
        </pc:spChg>
        <pc:spChg chg="mod">
          <ac:chgData name="牧野 利明" userId="S::t-makino@espec.co.jp::2e973cc5-cfce-4a4e-aeb2-3e970dbf87fe" providerId="AD" clId="Web-{1E55B7AC-F13E-43F8-B2E6-6C828ACD56AD}" dt="2024-02-19T09:48:55.490" v="76" actId="20577"/>
          <ac:spMkLst>
            <pc:docMk/>
            <pc:sldMk cId="168973771" sldId="258"/>
            <ac:spMk id="29" creationId="{CC215065-D08B-BB65-E721-7623DBFAED55}"/>
          </ac:spMkLst>
        </pc:spChg>
        <pc:spChg chg="del">
          <ac:chgData name="牧野 利明" userId="S::t-makino@espec.co.jp::2e973cc5-cfce-4a4e-aeb2-3e970dbf87fe" providerId="AD" clId="Web-{1E55B7AC-F13E-43F8-B2E6-6C828ACD56AD}" dt="2024-02-19T09:48:48.380" v="72"/>
          <ac:spMkLst>
            <pc:docMk/>
            <pc:sldMk cId="168973771" sldId="258"/>
            <ac:spMk id="30" creationId="{C889C1C8-7D28-3D5E-65BA-0BD5027996AC}"/>
          </ac:spMkLst>
        </pc:spChg>
        <pc:spChg chg="add mod">
          <ac:chgData name="牧野 利明" userId="S::t-makino@espec.co.jp::2e973cc5-cfce-4a4e-aeb2-3e970dbf87fe" providerId="AD" clId="Web-{1E55B7AC-F13E-43F8-B2E6-6C828ACD56AD}" dt="2024-02-19T09:55:40.936" v="124" actId="14100"/>
          <ac:spMkLst>
            <pc:docMk/>
            <pc:sldMk cId="168973771" sldId="258"/>
            <ac:spMk id="45" creationId="{C9C469BD-A53B-5B9A-894A-467968D45D91}"/>
          </ac:spMkLst>
        </pc:spChg>
        <pc:spChg chg="add mod">
          <ac:chgData name="牧野 利明" userId="S::t-makino@espec.co.jp::2e973cc5-cfce-4a4e-aeb2-3e970dbf87fe" providerId="AD" clId="Web-{1E55B7AC-F13E-43F8-B2E6-6C828ACD56AD}" dt="2024-02-19T10:00:54.334" v="147" actId="20577"/>
          <ac:spMkLst>
            <pc:docMk/>
            <pc:sldMk cId="168973771" sldId="258"/>
            <ac:spMk id="46" creationId="{0D77954F-4892-EF42-21BF-38250D5F1484}"/>
          </ac:spMkLst>
        </pc:spChg>
        <pc:picChg chg="mod">
          <ac:chgData name="牧野 利明" userId="S::t-makino@espec.co.jp::2e973cc5-cfce-4a4e-aeb2-3e970dbf87fe" providerId="AD" clId="Web-{1E55B7AC-F13E-43F8-B2E6-6C828ACD56AD}" dt="2024-02-19T09:55:19.326" v="118" actId="1076"/>
          <ac:picMkLst>
            <pc:docMk/>
            <pc:sldMk cId="168973771" sldId="258"/>
            <ac:picMk id="5" creationId="{CDD6C40E-619E-8670-1657-9F7F004E8397}"/>
          </ac:picMkLst>
        </pc:picChg>
        <pc:cxnChg chg="del">
          <ac:chgData name="牧野 利明" userId="S::t-makino@espec.co.jp::2e973cc5-cfce-4a4e-aeb2-3e970dbf87fe" providerId="AD" clId="Web-{1E55B7AC-F13E-43F8-B2E6-6C828ACD56AD}" dt="2024-02-19T09:48:58.412" v="77"/>
          <ac:cxnSpMkLst>
            <pc:docMk/>
            <pc:sldMk cId="168973771" sldId="258"/>
            <ac:cxnSpMk id="31" creationId="{ED3BB907-7DD0-7DA2-B058-D15585CED338}"/>
          </ac:cxnSpMkLst>
        </pc:cxnChg>
      </pc:sldChg>
      <pc:sldChg chg="modSp new">
        <pc:chgData name="牧野 利明" userId="S::t-makino@espec.co.jp::2e973cc5-cfce-4a4e-aeb2-3e970dbf87fe" providerId="AD" clId="Web-{1E55B7AC-F13E-43F8-B2E6-6C828ACD56AD}" dt="2024-02-19T09:58:32.987" v="137" actId="20577"/>
        <pc:sldMkLst>
          <pc:docMk/>
          <pc:sldMk cId="3299873763" sldId="269"/>
        </pc:sldMkLst>
        <pc:spChg chg="mod">
          <ac:chgData name="牧野 利明" userId="S::t-makino@espec.co.jp::2e973cc5-cfce-4a4e-aeb2-3e970dbf87fe" providerId="AD" clId="Web-{1E55B7AC-F13E-43F8-B2E6-6C828ACD56AD}" dt="2024-02-19T09:43:13.264" v="7" actId="20577"/>
          <ac:spMkLst>
            <pc:docMk/>
            <pc:sldMk cId="3299873763" sldId="269"/>
            <ac:spMk id="2" creationId="{647E7E1F-B932-8170-2DC0-C95A5F511592}"/>
          </ac:spMkLst>
        </pc:spChg>
        <pc:spChg chg="mod">
          <ac:chgData name="牧野 利明" userId="S::t-makino@espec.co.jp::2e973cc5-cfce-4a4e-aeb2-3e970dbf87fe" providerId="AD" clId="Web-{1E55B7AC-F13E-43F8-B2E6-6C828ACD56AD}" dt="2024-02-19T09:58:32.987" v="137" actId="20577"/>
          <ac:spMkLst>
            <pc:docMk/>
            <pc:sldMk cId="3299873763" sldId="269"/>
            <ac:spMk id="3" creationId="{32BE8C4C-481A-D17A-33FA-D76C045A16C3}"/>
          </ac:spMkLst>
        </pc:spChg>
      </pc:sldChg>
      <pc:sldChg chg="modSp new">
        <pc:chgData name="牧野 利明" userId="S::t-makino@espec.co.jp::2e973cc5-cfce-4a4e-aeb2-3e970dbf87fe" providerId="AD" clId="Web-{1E55B7AC-F13E-43F8-B2E6-6C828ACD56AD}" dt="2024-02-19T10:01:42.850" v="150" actId="20577"/>
        <pc:sldMkLst>
          <pc:docMk/>
          <pc:sldMk cId="1754725552" sldId="270"/>
        </pc:sldMkLst>
        <pc:spChg chg="mod">
          <ac:chgData name="牧野 利明" userId="S::t-makino@espec.co.jp::2e973cc5-cfce-4a4e-aeb2-3e970dbf87fe" providerId="AD" clId="Web-{1E55B7AC-F13E-43F8-B2E6-6C828ACD56AD}" dt="2024-02-19T10:01:42.850" v="150" actId="20577"/>
          <ac:spMkLst>
            <pc:docMk/>
            <pc:sldMk cId="1754725552" sldId="270"/>
            <ac:spMk id="2" creationId="{E1602538-3BEA-2D49-7850-46EEBA886B29}"/>
          </ac:spMkLst>
        </pc:spChg>
      </pc:sldChg>
    </pc:docChg>
  </pc:docChgLst>
  <pc:docChgLst>
    <pc:chgData name="牧野 利明" userId="S::t-makino@espec.co.jp::2e973cc5-cfce-4a4e-aeb2-3e970dbf87fe" providerId="AD" clId="Web-{85BBB62D-9A87-43FD-90C6-9FD33BCA9F52}"/>
    <pc:docChg chg="modSld">
      <pc:chgData name="牧野 利明" userId="S::t-makino@espec.co.jp::2e973cc5-cfce-4a4e-aeb2-3e970dbf87fe" providerId="AD" clId="Web-{85BBB62D-9A87-43FD-90C6-9FD33BCA9F52}" dt="2024-01-31T09:39:04.633" v="1"/>
      <pc:docMkLst>
        <pc:docMk/>
      </pc:docMkLst>
      <pc:sldChg chg="delSp modSp">
        <pc:chgData name="牧野 利明" userId="S::t-makino@espec.co.jp::2e973cc5-cfce-4a4e-aeb2-3e970dbf87fe" providerId="AD" clId="Web-{85BBB62D-9A87-43FD-90C6-9FD33BCA9F52}" dt="2024-01-31T09:39:04.633" v="1"/>
        <pc:sldMkLst>
          <pc:docMk/>
          <pc:sldMk cId="3963742560" sldId="267"/>
        </pc:sldMkLst>
        <pc:spChg chg="del mod">
          <ac:chgData name="牧野 利明" userId="S::t-makino@espec.co.jp::2e973cc5-cfce-4a4e-aeb2-3e970dbf87fe" providerId="AD" clId="Web-{85BBB62D-9A87-43FD-90C6-9FD33BCA9F52}" dt="2024-01-31T09:39:04.633" v="1"/>
          <ac:spMkLst>
            <pc:docMk/>
            <pc:sldMk cId="3963742560" sldId="267"/>
            <ac:spMk id="3" creationId="{DCC87C51-9A1A-563E-2F29-2C9B2F3C54C6}"/>
          </ac:spMkLst>
        </pc:spChg>
      </pc:sldChg>
    </pc:docChg>
  </pc:docChgLst>
  <pc:docChgLst>
    <pc:chgData name="牧野 利明" userId="S::t-makino@espec.co.jp::2e973cc5-cfce-4a4e-aeb2-3e970dbf87fe" providerId="AD" clId="Web-{7974168B-5E54-0022-40A3-983245CA4C80}"/>
    <pc:docChg chg="modSld">
      <pc:chgData name="牧野 利明" userId="S::t-makino@espec.co.jp::2e973cc5-cfce-4a4e-aeb2-3e970dbf87fe" providerId="AD" clId="Web-{7974168B-5E54-0022-40A3-983245CA4C80}" dt="2024-03-12T11:03:37.146" v="158" actId="20577"/>
      <pc:docMkLst>
        <pc:docMk/>
      </pc:docMkLst>
      <pc:sldChg chg="modSp">
        <pc:chgData name="牧野 利明" userId="S::t-makino@espec.co.jp::2e973cc5-cfce-4a4e-aeb2-3e970dbf87fe" providerId="AD" clId="Web-{7974168B-5E54-0022-40A3-983245CA4C80}" dt="2024-03-12T11:03:37.146" v="158" actId="20577"/>
        <pc:sldMkLst>
          <pc:docMk/>
          <pc:sldMk cId="2855083415" sldId="256"/>
        </pc:sldMkLst>
        <pc:spChg chg="mod">
          <ac:chgData name="牧野 利明" userId="S::t-makino@espec.co.jp::2e973cc5-cfce-4a4e-aeb2-3e970dbf87fe" providerId="AD" clId="Web-{7974168B-5E54-0022-40A3-983245CA4C80}" dt="2024-03-12T11:03:28.162" v="155" actId="20577"/>
          <ac:spMkLst>
            <pc:docMk/>
            <pc:sldMk cId="2855083415" sldId="256"/>
            <ac:spMk id="2" creationId="{780B41EB-2095-E674-8168-4B610E91EB71}"/>
          </ac:spMkLst>
        </pc:spChg>
        <pc:spChg chg="mod">
          <ac:chgData name="牧野 利明" userId="S::t-makino@espec.co.jp::2e973cc5-cfce-4a4e-aeb2-3e970dbf87fe" providerId="AD" clId="Web-{7974168B-5E54-0022-40A3-983245CA4C80}" dt="2024-03-12T11:03:37.146" v="158" actId="20577"/>
          <ac:spMkLst>
            <pc:docMk/>
            <pc:sldMk cId="2855083415" sldId="256"/>
            <ac:spMk id="3" creationId="{DA73D36F-5EAA-3C9B-5D73-87D6DB1D0079}"/>
          </ac:spMkLst>
        </pc:spChg>
      </pc:sldChg>
      <pc:sldChg chg="modSp">
        <pc:chgData name="牧野 利明" userId="S::t-makino@espec.co.jp::2e973cc5-cfce-4a4e-aeb2-3e970dbf87fe" providerId="AD" clId="Web-{7974168B-5E54-0022-40A3-983245CA4C80}" dt="2024-03-12T11:01:50.408" v="133" actId="20577"/>
        <pc:sldMkLst>
          <pc:docMk/>
          <pc:sldMk cId="2630279154" sldId="263"/>
        </pc:sldMkLst>
        <pc:spChg chg="mod">
          <ac:chgData name="牧野 利明" userId="S::t-makino@espec.co.jp::2e973cc5-cfce-4a4e-aeb2-3e970dbf87fe" providerId="AD" clId="Web-{7974168B-5E54-0022-40A3-983245CA4C80}" dt="2024-03-12T11:01:50.408" v="133" actId="20577"/>
          <ac:spMkLst>
            <pc:docMk/>
            <pc:sldMk cId="2630279154" sldId="263"/>
            <ac:spMk id="4" creationId="{3C5F14C5-B698-CAB4-A270-69732744B264}"/>
          </ac:spMkLst>
        </pc:spChg>
      </pc:sldChg>
      <pc:sldChg chg="modSp">
        <pc:chgData name="牧野 利明" userId="S::t-makino@espec.co.jp::2e973cc5-cfce-4a4e-aeb2-3e970dbf87fe" providerId="AD" clId="Web-{7974168B-5E54-0022-40A3-983245CA4C80}" dt="2024-03-12T11:00:04.264" v="82" actId="14100"/>
        <pc:sldMkLst>
          <pc:docMk/>
          <pc:sldMk cId="846554950" sldId="264"/>
        </pc:sldMkLst>
        <pc:spChg chg="mod">
          <ac:chgData name="牧野 利明" userId="S::t-makino@espec.co.jp::2e973cc5-cfce-4a4e-aeb2-3e970dbf87fe" providerId="AD" clId="Web-{7974168B-5E54-0022-40A3-983245CA4C80}" dt="2024-03-12T11:00:04.264" v="82" actId="14100"/>
          <ac:spMkLst>
            <pc:docMk/>
            <pc:sldMk cId="846554950" sldId="264"/>
            <ac:spMk id="4" creationId="{3C5F14C5-B698-CAB4-A270-69732744B264}"/>
          </ac:spMkLst>
        </pc:spChg>
      </pc:sldChg>
    </pc:docChg>
  </pc:docChgLst>
  <pc:docChgLst>
    <pc:chgData name="牧野 利明" userId="S::t-makino@espec.co.jp::2e973cc5-cfce-4a4e-aeb2-3e970dbf87fe" providerId="AD" clId="Web-{2E47B772-CBD2-DBED-71F5-018B49752A96}"/>
    <pc:docChg chg="delSld modSld addMainMaster delMainMaster">
      <pc:chgData name="牧野 利明" userId="S::t-makino@espec.co.jp::2e973cc5-cfce-4a4e-aeb2-3e970dbf87fe" providerId="AD" clId="Web-{2E47B772-CBD2-DBED-71F5-018B49752A96}" dt="2024-03-13T09:45:06.040" v="617" actId="1076"/>
      <pc:docMkLst>
        <pc:docMk/>
      </pc:docMkLst>
      <pc:sldChg chg="addSp modSp mod setBg modClrScheme chgLayout">
        <pc:chgData name="牧野 利明" userId="S::t-makino@espec.co.jp::2e973cc5-cfce-4a4e-aeb2-3e970dbf87fe" providerId="AD" clId="Web-{2E47B772-CBD2-DBED-71F5-018B49752A96}" dt="2024-03-13T09:13:04.452" v="4" actId="14100"/>
        <pc:sldMkLst>
          <pc:docMk/>
          <pc:sldMk cId="2855083415" sldId="256"/>
        </pc:sldMkLst>
        <pc:spChg chg="mod ord">
          <ac:chgData name="牧野 利明" userId="S::t-makino@espec.co.jp::2e973cc5-cfce-4a4e-aeb2-3e970dbf87fe" providerId="AD" clId="Web-{2E47B772-CBD2-DBED-71F5-018B49752A96}" dt="2024-03-13T09:12:16.842" v="2"/>
          <ac:spMkLst>
            <pc:docMk/>
            <pc:sldMk cId="2855083415" sldId="256"/>
            <ac:spMk id="2" creationId="{780B41EB-2095-E674-8168-4B610E91EB71}"/>
          </ac:spMkLst>
        </pc:spChg>
        <pc:spChg chg="mod ord">
          <ac:chgData name="牧野 利明" userId="S::t-makino@espec.co.jp::2e973cc5-cfce-4a4e-aeb2-3e970dbf87fe" providerId="AD" clId="Web-{2E47B772-CBD2-DBED-71F5-018B49752A96}" dt="2024-03-13T09:13:04.452" v="4" actId="14100"/>
          <ac:spMkLst>
            <pc:docMk/>
            <pc:sldMk cId="2855083415" sldId="256"/>
            <ac:spMk id="3" creationId="{DA73D36F-5EAA-3C9B-5D73-87D6DB1D0079}"/>
          </ac:spMkLst>
        </pc:spChg>
        <pc:spChg chg="add">
          <ac:chgData name="牧野 利明" userId="S::t-makino@espec.co.jp::2e973cc5-cfce-4a4e-aeb2-3e970dbf87fe" providerId="AD" clId="Web-{2E47B772-CBD2-DBED-71F5-018B49752A96}" dt="2024-03-13T09:12:16.842" v="2"/>
          <ac:spMkLst>
            <pc:docMk/>
            <pc:sldMk cId="2855083415" sldId="256"/>
            <ac:spMk id="8" creationId="{E8035907-EB9C-4E11-8A9B-D25B0AD8D749}"/>
          </ac:spMkLst>
        </pc:spChg>
        <pc:spChg chg="add">
          <ac:chgData name="牧野 利明" userId="S::t-makino@espec.co.jp::2e973cc5-cfce-4a4e-aeb2-3e970dbf87fe" providerId="AD" clId="Web-{2E47B772-CBD2-DBED-71F5-018B49752A96}" dt="2024-03-13T09:12:16.842" v="2"/>
          <ac:spMkLst>
            <pc:docMk/>
            <pc:sldMk cId="2855083415" sldId="256"/>
            <ac:spMk id="14" creationId="{D9C69FA7-0958-4ED9-A0DF-E87A0C137BF5}"/>
          </ac:spMkLst>
        </pc:spChg>
        <pc:grpChg chg="add">
          <ac:chgData name="牧野 利明" userId="S::t-makino@espec.co.jp::2e973cc5-cfce-4a4e-aeb2-3e970dbf87fe" providerId="AD" clId="Web-{2E47B772-CBD2-DBED-71F5-018B49752A96}" dt="2024-03-13T09:12:16.842" v="2"/>
          <ac:grpSpMkLst>
            <pc:docMk/>
            <pc:sldMk cId="2855083415" sldId="256"/>
            <ac:grpSpMk id="10" creationId="{B4CFDD4A-4FA1-4CD9-90D5-E253C2040BA3}"/>
          </ac:grpSpMkLst>
        </pc:grpChg>
      </pc:sldChg>
      <pc:sldChg chg="modSp del mod modClrScheme chgLayout">
        <pc:chgData name="牧野 利明" userId="S::t-makino@espec.co.jp::2e973cc5-cfce-4a4e-aeb2-3e970dbf87fe" providerId="AD" clId="Web-{2E47B772-CBD2-DBED-71F5-018B49752A96}" dt="2024-03-13T09:40:18.908" v="534"/>
        <pc:sldMkLst>
          <pc:docMk/>
          <pc:sldMk cId="1161450" sldId="257"/>
        </pc:sldMkLst>
        <pc:spChg chg="mod ord">
          <ac:chgData name="牧野 利明" userId="S::t-makino@espec.co.jp::2e973cc5-cfce-4a4e-aeb2-3e970dbf87fe" providerId="AD" clId="Web-{2E47B772-CBD2-DBED-71F5-018B49752A96}" dt="2024-03-13T09:11:25.606" v="0"/>
          <ac:spMkLst>
            <pc:docMk/>
            <pc:sldMk cId="1161450" sldId="257"/>
            <ac:spMk id="2" creationId="{2FEA050E-BDDD-9777-DCA1-55A52155A5D8}"/>
          </ac:spMkLst>
        </pc:spChg>
        <pc:spChg chg="mod ord">
          <ac:chgData name="牧野 利明" userId="S::t-makino@espec.co.jp::2e973cc5-cfce-4a4e-aeb2-3e970dbf87fe" providerId="AD" clId="Web-{2E47B772-CBD2-DBED-71F5-018B49752A96}" dt="2024-03-13T09:11:25.606" v="0"/>
          <ac:spMkLst>
            <pc:docMk/>
            <pc:sldMk cId="1161450" sldId="257"/>
            <ac:spMk id="3" creationId="{0ED9C750-C9DF-D19D-05E3-8DE2312A17F8}"/>
          </ac:spMkLst>
        </pc:spChg>
      </pc:sldChg>
      <pc:sldChg chg="delSp modSp mod modClrScheme chgLayout">
        <pc:chgData name="牧野 利明" userId="S::t-makino@espec.co.jp::2e973cc5-cfce-4a4e-aeb2-3e970dbf87fe" providerId="AD" clId="Web-{2E47B772-CBD2-DBED-71F5-018B49752A96}" dt="2024-03-13T09:44:27.492" v="613" actId="20577"/>
        <pc:sldMkLst>
          <pc:docMk/>
          <pc:sldMk cId="168973771" sldId="258"/>
        </pc:sldMkLst>
        <pc:spChg chg="mod ord">
          <ac:chgData name="牧野 利明" userId="S::t-makino@espec.co.jp::2e973cc5-cfce-4a4e-aeb2-3e970dbf87fe" providerId="AD" clId="Web-{2E47B772-CBD2-DBED-71F5-018B49752A96}" dt="2024-03-13T09:44:19.492" v="587"/>
          <ac:spMkLst>
            <pc:docMk/>
            <pc:sldMk cId="168973771" sldId="258"/>
            <ac:spMk id="2" creationId="{6048016B-778F-1362-279F-804F7AEF4F57}"/>
          </ac:spMkLst>
        </pc:spChg>
        <pc:spChg chg="mod">
          <ac:chgData name="牧野 利明" userId="S::t-makino@espec.co.jp::2e973cc5-cfce-4a4e-aeb2-3e970dbf87fe" providerId="AD" clId="Web-{2E47B772-CBD2-DBED-71F5-018B49752A96}" dt="2024-03-13T09:44:19.492" v="588"/>
          <ac:spMkLst>
            <pc:docMk/>
            <pc:sldMk cId="168973771" sldId="258"/>
            <ac:spMk id="3" creationId="{D7BDD7C2-FBBC-CA09-AE86-1F3B2A0C330A}"/>
          </ac:spMkLst>
        </pc:spChg>
        <pc:spChg chg="mod">
          <ac:chgData name="牧野 利明" userId="S::t-makino@espec.co.jp::2e973cc5-cfce-4a4e-aeb2-3e970dbf87fe" providerId="AD" clId="Web-{2E47B772-CBD2-DBED-71F5-018B49752A96}" dt="2024-03-13T09:44:19.492" v="589"/>
          <ac:spMkLst>
            <pc:docMk/>
            <pc:sldMk cId="168973771" sldId="258"/>
            <ac:spMk id="4" creationId="{6531C638-29B6-7794-D17E-B6F917AEBEDE}"/>
          </ac:spMkLst>
        </pc:spChg>
        <pc:spChg chg="mod">
          <ac:chgData name="牧野 利明" userId="S::t-makino@espec.co.jp::2e973cc5-cfce-4a4e-aeb2-3e970dbf87fe" providerId="AD" clId="Web-{2E47B772-CBD2-DBED-71F5-018B49752A96}" dt="2024-03-13T09:44:19.492" v="590"/>
          <ac:spMkLst>
            <pc:docMk/>
            <pc:sldMk cId="168973771" sldId="258"/>
            <ac:spMk id="6" creationId="{BDC68507-8335-490B-E498-936CD93D2DB9}"/>
          </ac:spMkLst>
        </pc:spChg>
        <pc:spChg chg="mod">
          <ac:chgData name="牧野 利明" userId="S::t-makino@espec.co.jp::2e973cc5-cfce-4a4e-aeb2-3e970dbf87fe" providerId="AD" clId="Web-{2E47B772-CBD2-DBED-71F5-018B49752A96}" dt="2024-03-13T09:44:19.492" v="591"/>
          <ac:spMkLst>
            <pc:docMk/>
            <pc:sldMk cId="168973771" sldId="258"/>
            <ac:spMk id="7" creationId="{A72965E3-1095-91CA-1E12-50CBE034F354}"/>
          </ac:spMkLst>
        </pc:spChg>
        <pc:spChg chg="mod">
          <ac:chgData name="牧野 利明" userId="S::t-makino@espec.co.jp::2e973cc5-cfce-4a4e-aeb2-3e970dbf87fe" providerId="AD" clId="Web-{2E47B772-CBD2-DBED-71F5-018B49752A96}" dt="2024-03-13T09:44:19.492" v="592"/>
          <ac:spMkLst>
            <pc:docMk/>
            <pc:sldMk cId="168973771" sldId="258"/>
            <ac:spMk id="8" creationId="{659AF32F-178E-D7CC-E74D-F5E0381CBD64}"/>
          </ac:spMkLst>
        </pc:spChg>
        <pc:spChg chg="mod">
          <ac:chgData name="牧野 利明" userId="S::t-makino@espec.co.jp::2e973cc5-cfce-4a4e-aeb2-3e970dbf87fe" providerId="AD" clId="Web-{2E47B772-CBD2-DBED-71F5-018B49752A96}" dt="2024-03-13T09:44:19.507" v="605"/>
          <ac:spMkLst>
            <pc:docMk/>
            <pc:sldMk cId="168973771" sldId="258"/>
            <ac:spMk id="9" creationId="{2BFFB53E-B3D6-C003-8700-4FB56BD8C79B}"/>
          </ac:spMkLst>
        </pc:spChg>
        <pc:spChg chg="mod">
          <ac:chgData name="牧野 利明" userId="S::t-makino@espec.co.jp::2e973cc5-cfce-4a4e-aeb2-3e970dbf87fe" providerId="AD" clId="Web-{2E47B772-CBD2-DBED-71F5-018B49752A96}" dt="2024-03-13T09:44:19.492" v="593"/>
          <ac:spMkLst>
            <pc:docMk/>
            <pc:sldMk cId="168973771" sldId="258"/>
            <ac:spMk id="10" creationId="{16361EE1-6DBA-D9BA-8B47-7A33CFCDFC06}"/>
          </ac:spMkLst>
        </pc:spChg>
        <pc:spChg chg="mod">
          <ac:chgData name="牧野 利明" userId="S::t-makino@espec.co.jp::2e973cc5-cfce-4a4e-aeb2-3e970dbf87fe" providerId="AD" clId="Web-{2E47B772-CBD2-DBED-71F5-018B49752A96}" dt="2024-03-13T09:44:19.492" v="594"/>
          <ac:spMkLst>
            <pc:docMk/>
            <pc:sldMk cId="168973771" sldId="258"/>
            <ac:spMk id="11" creationId="{48DE1A9B-DD6B-E5F4-6508-FFCCBB4A0D9A}"/>
          </ac:spMkLst>
        </pc:spChg>
        <pc:spChg chg="mod">
          <ac:chgData name="牧野 利明" userId="S::t-makino@espec.co.jp::2e973cc5-cfce-4a4e-aeb2-3e970dbf87fe" providerId="AD" clId="Web-{2E47B772-CBD2-DBED-71F5-018B49752A96}" dt="2024-03-13T09:44:19.492" v="595"/>
          <ac:spMkLst>
            <pc:docMk/>
            <pc:sldMk cId="168973771" sldId="258"/>
            <ac:spMk id="12" creationId="{7B08931F-A31C-33F5-7140-89CA647623F4}"/>
          </ac:spMkLst>
        </pc:spChg>
        <pc:spChg chg="mod">
          <ac:chgData name="牧野 利明" userId="S::t-makino@espec.co.jp::2e973cc5-cfce-4a4e-aeb2-3e970dbf87fe" providerId="AD" clId="Web-{2E47B772-CBD2-DBED-71F5-018B49752A96}" dt="2024-03-13T09:44:19.492" v="596"/>
          <ac:spMkLst>
            <pc:docMk/>
            <pc:sldMk cId="168973771" sldId="258"/>
            <ac:spMk id="13" creationId="{368997C1-1183-0394-3F55-BAD78DD4CD6D}"/>
          </ac:spMkLst>
        </pc:spChg>
        <pc:spChg chg="mod">
          <ac:chgData name="牧野 利明" userId="S::t-makino@espec.co.jp::2e973cc5-cfce-4a4e-aeb2-3e970dbf87fe" providerId="AD" clId="Web-{2E47B772-CBD2-DBED-71F5-018B49752A96}" dt="2024-03-13T09:44:19.492" v="597"/>
          <ac:spMkLst>
            <pc:docMk/>
            <pc:sldMk cId="168973771" sldId="258"/>
            <ac:spMk id="19" creationId="{829174C2-2E7A-75FB-DA51-9E33295BFFFE}"/>
          </ac:spMkLst>
        </pc:spChg>
        <pc:spChg chg="mod">
          <ac:chgData name="牧野 利明" userId="S::t-makino@espec.co.jp::2e973cc5-cfce-4a4e-aeb2-3e970dbf87fe" providerId="AD" clId="Web-{2E47B772-CBD2-DBED-71F5-018B49752A96}" dt="2024-03-13T09:44:19.492" v="598"/>
          <ac:spMkLst>
            <pc:docMk/>
            <pc:sldMk cId="168973771" sldId="258"/>
            <ac:spMk id="20" creationId="{F9196119-8C11-4A77-38AF-7DF7D8E46465}"/>
          </ac:spMkLst>
        </pc:spChg>
        <pc:spChg chg="mod">
          <ac:chgData name="牧野 利明" userId="S::t-makino@espec.co.jp::2e973cc5-cfce-4a4e-aeb2-3e970dbf87fe" providerId="AD" clId="Web-{2E47B772-CBD2-DBED-71F5-018B49752A96}" dt="2024-03-13T09:44:19.492" v="599"/>
          <ac:spMkLst>
            <pc:docMk/>
            <pc:sldMk cId="168973771" sldId="258"/>
            <ac:spMk id="21" creationId="{ADE849C2-D3D8-DF61-7B14-2EC8ED454E4B}"/>
          </ac:spMkLst>
        </pc:spChg>
        <pc:spChg chg="mod">
          <ac:chgData name="牧野 利明" userId="S::t-makino@espec.co.jp::2e973cc5-cfce-4a4e-aeb2-3e970dbf87fe" providerId="AD" clId="Web-{2E47B772-CBD2-DBED-71F5-018B49752A96}" dt="2024-03-13T09:44:19.507" v="600"/>
          <ac:spMkLst>
            <pc:docMk/>
            <pc:sldMk cId="168973771" sldId="258"/>
            <ac:spMk id="22" creationId="{9D0FB331-AB81-BA97-FA67-8738A5C5E0E2}"/>
          </ac:spMkLst>
        </pc:spChg>
        <pc:spChg chg="mod">
          <ac:chgData name="牧野 利明" userId="S::t-makino@espec.co.jp::2e973cc5-cfce-4a4e-aeb2-3e970dbf87fe" providerId="AD" clId="Web-{2E47B772-CBD2-DBED-71F5-018B49752A96}" dt="2024-03-13T09:44:19.507" v="601"/>
          <ac:spMkLst>
            <pc:docMk/>
            <pc:sldMk cId="168973771" sldId="258"/>
            <ac:spMk id="23" creationId="{F8E90D48-2B4A-E36B-84FB-DC703F49FC12}"/>
          </ac:spMkLst>
        </pc:spChg>
        <pc:spChg chg="mod">
          <ac:chgData name="牧野 利明" userId="S::t-makino@espec.co.jp::2e973cc5-cfce-4a4e-aeb2-3e970dbf87fe" providerId="AD" clId="Web-{2E47B772-CBD2-DBED-71F5-018B49752A96}" dt="2024-03-13T09:44:27.492" v="613" actId="20577"/>
          <ac:spMkLst>
            <pc:docMk/>
            <pc:sldMk cId="168973771" sldId="258"/>
            <ac:spMk id="24" creationId="{5AE4B2DA-BF98-3375-87C5-857834D217E6}"/>
          </ac:spMkLst>
        </pc:spChg>
        <pc:spChg chg="mod">
          <ac:chgData name="牧野 利明" userId="S::t-makino@espec.co.jp::2e973cc5-cfce-4a4e-aeb2-3e970dbf87fe" providerId="AD" clId="Web-{2E47B772-CBD2-DBED-71F5-018B49752A96}" dt="2024-03-13T09:44:19.507" v="602"/>
          <ac:spMkLst>
            <pc:docMk/>
            <pc:sldMk cId="168973771" sldId="258"/>
            <ac:spMk id="25" creationId="{C93A3545-64DB-C125-E08C-098841619260}"/>
          </ac:spMkLst>
        </pc:spChg>
        <pc:spChg chg="mod">
          <ac:chgData name="牧野 利明" userId="S::t-makino@espec.co.jp::2e973cc5-cfce-4a4e-aeb2-3e970dbf87fe" providerId="AD" clId="Web-{2E47B772-CBD2-DBED-71F5-018B49752A96}" dt="2024-03-13T09:44:19.507" v="603"/>
          <ac:spMkLst>
            <pc:docMk/>
            <pc:sldMk cId="168973771" sldId="258"/>
            <ac:spMk id="27" creationId="{198D164B-E023-25D7-78D3-1440BFC8DCBA}"/>
          </ac:spMkLst>
        </pc:spChg>
        <pc:spChg chg="mod">
          <ac:chgData name="牧野 利明" userId="S::t-makino@espec.co.jp::2e973cc5-cfce-4a4e-aeb2-3e970dbf87fe" providerId="AD" clId="Web-{2E47B772-CBD2-DBED-71F5-018B49752A96}" dt="2024-03-13T09:44:19.507" v="604"/>
          <ac:spMkLst>
            <pc:docMk/>
            <pc:sldMk cId="168973771" sldId="258"/>
            <ac:spMk id="29" creationId="{CC215065-D08B-BB65-E721-7623DBFAED55}"/>
          </ac:spMkLst>
        </pc:spChg>
        <pc:spChg chg="mod">
          <ac:chgData name="牧野 利明" userId="S::t-makino@espec.co.jp::2e973cc5-cfce-4a4e-aeb2-3e970dbf87fe" providerId="AD" clId="Web-{2E47B772-CBD2-DBED-71F5-018B49752A96}" dt="2024-03-13T09:44:19.507" v="607"/>
          <ac:spMkLst>
            <pc:docMk/>
            <pc:sldMk cId="168973771" sldId="258"/>
            <ac:spMk id="32" creationId="{6CE33C40-EF45-4BB1-7E69-CE6B4F046383}"/>
          </ac:spMkLst>
        </pc:spChg>
        <pc:spChg chg="mod">
          <ac:chgData name="牧野 利明" userId="S::t-makino@espec.co.jp::2e973cc5-cfce-4a4e-aeb2-3e970dbf87fe" providerId="AD" clId="Web-{2E47B772-CBD2-DBED-71F5-018B49752A96}" dt="2024-03-13T09:44:19.507" v="608"/>
          <ac:spMkLst>
            <pc:docMk/>
            <pc:sldMk cId="168973771" sldId="258"/>
            <ac:spMk id="37" creationId="{3EDA474E-EAD9-521D-5898-E6477AB0BAAF}"/>
          </ac:spMkLst>
        </pc:spChg>
        <pc:spChg chg="mod">
          <ac:chgData name="牧野 利明" userId="S::t-makino@espec.co.jp::2e973cc5-cfce-4a4e-aeb2-3e970dbf87fe" providerId="AD" clId="Web-{2E47B772-CBD2-DBED-71F5-018B49752A96}" dt="2024-03-13T09:44:19.507" v="609"/>
          <ac:spMkLst>
            <pc:docMk/>
            <pc:sldMk cId="168973771" sldId="258"/>
            <ac:spMk id="39" creationId="{DB723AD5-2ADB-D9AA-C014-363E095EFB7A}"/>
          </ac:spMkLst>
        </pc:spChg>
        <pc:spChg chg="del mod">
          <ac:chgData name="牧野 利明" userId="S::t-makino@espec.co.jp::2e973cc5-cfce-4a4e-aeb2-3e970dbf87fe" providerId="AD" clId="Web-{2E47B772-CBD2-DBED-71F5-018B49752A96}" dt="2024-03-13T09:15:16.409" v="136"/>
          <ac:spMkLst>
            <pc:docMk/>
            <pc:sldMk cId="168973771" sldId="258"/>
            <ac:spMk id="41" creationId="{64B9AB2F-88CA-3DA1-73DC-652079906C0F}"/>
          </ac:spMkLst>
        </pc:spChg>
        <pc:spChg chg="del mod">
          <ac:chgData name="牧野 利明" userId="S::t-makino@espec.co.jp::2e973cc5-cfce-4a4e-aeb2-3e970dbf87fe" providerId="AD" clId="Web-{2E47B772-CBD2-DBED-71F5-018B49752A96}" dt="2024-03-13T09:15:16.409" v="135"/>
          <ac:spMkLst>
            <pc:docMk/>
            <pc:sldMk cId="168973771" sldId="258"/>
            <ac:spMk id="42" creationId="{CE75946D-4362-F83A-1EFD-45D01B987DA4}"/>
          </ac:spMkLst>
        </pc:spChg>
        <pc:spChg chg="del mod">
          <ac:chgData name="牧野 利明" userId="S::t-makino@espec.co.jp::2e973cc5-cfce-4a4e-aeb2-3e970dbf87fe" providerId="AD" clId="Web-{2E47B772-CBD2-DBED-71F5-018B49752A96}" dt="2024-03-13T09:15:16.409" v="134"/>
          <ac:spMkLst>
            <pc:docMk/>
            <pc:sldMk cId="168973771" sldId="258"/>
            <ac:spMk id="43" creationId="{FDB60E52-CD55-F622-B7AD-995A1FA26A40}"/>
          </ac:spMkLst>
        </pc:spChg>
        <pc:spChg chg="del mod">
          <ac:chgData name="牧野 利明" userId="S::t-makino@espec.co.jp::2e973cc5-cfce-4a4e-aeb2-3e970dbf87fe" providerId="AD" clId="Web-{2E47B772-CBD2-DBED-71F5-018B49752A96}" dt="2024-03-13T09:15:16.409" v="133"/>
          <ac:spMkLst>
            <pc:docMk/>
            <pc:sldMk cId="168973771" sldId="258"/>
            <ac:spMk id="44" creationId="{8D865607-4299-462E-47E5-0ABEA9D713CF}"/>
          </ac:spMkLst>
        </pc:spChg>
        <pc:spChg chg="mod">
          <ac:chgData name="牧野 利明" userId="S::t-makino@espec.co.jp::2e973cc5-cfce-4a4e-aeb2-3e970dbf87fe" providerId="AD" clId="Web-{2E47B772-CBD2-DBED-71F5-018B49752A96}" dt="2024-03-13T09:44:19.507" v="610"/>
          <ac:spMkLst>
            <pc:docMk/>
            <pc:sldMk cId="168973771" sldId="258"/>
            <ac:spMk id="45" creationId="{C9C469BD-A53B-5B9A-894A-467968D45D91}"/>
          </ac:spMkLst>
        </pc:spChg>
        <pc:spChg chg="mod">
          <ac:chgData name="牧野 利明" userId="S::t-makino@espec.co.jp::2e973cc5-cfce-4a4e-aeb2-3e970dbf87fe" providerId="AD" clId="Web-{2E47B772-CBD2-DBED-71F5-018B49752A96}" dt="2024-03-13T09:44:19.945" v="611"/>
          <ac:spMkLst>
            <pc:docMk/>
            <pc:sldMk cId="168973771" sldId="258"/>
            <ac:spMk id="46" creationId="{0D77954F-4892-EF42-21BF-38250D5F1484}"/>
          </ac:spMkLst>
        </pc:spChg>
        <pc:picChg chg="del">
          <ac:chgData name="牧野 利明" userId="S::t-makino@espec.co.jp::2e973cc5-cfce-4a4e-aeb2-3e970dbf87fe" providerId="AD" clId="Web-{2E47B772-CBD2-DBED-71F5-018B49752A96}" dt="2024-03-13T09:14:35.548" v="5"/>
          <ac:picMkLst>
            <pc:docMk/>
            <pc:sldMk cId="168973771" sldId="258"/>
            <ac:picMk id="5" creationId="{CDD6C40E-619E-8670-1657-9F7F004E8397}"/>
          </ac:picMkLst>
        </pc:picChg>
        <pc:cxnChg chg="mod">
          <ac:chgData name="牧野 利明" userId="S::t-makino@espec.co.jp::2e973cc5-cfce-4a4e-aeb2-3e970dbf87fe" providerId="AD" clId="Web-{2E47B772-CBD2-DBED-71F5-018B49752A96}" dt="2024-03-13T09:27:54.933" v="347" actId="1076"/>
          <ac:cxnSpMkLst>
            <pc:docMk/>
            <pc:sldMk cId="168973771" sldId="258"/>
            <ac:cxnSpMk id="14" creationId="{CC43E459-A341-A74B-CCD4-B5555ED49427}"/>
          </ac:cxnSpMkLst>
        </pc:cxnChg>
        <pc:cxnChg chg="mod">
          <ac:chgData name="牧野 利明" userId="S::t-makino@espec.co.jp::2e973cc5-cfce-4a4e-aeb2-3e970dbf87fe" providerId="AD" clId="Web-{2E47B772-CBD2-DBED-71F5-018B49752A96}" dt="2024-03-13T09:27:54.621" v="328" actId="1076"/>
          <ac:cxnSpMkLst>
            <pc:docMk/>
            <pc:sldMk cId="168973771" sldId="258"/>
            <ac:cxnSpMk id="15" creationId="{399A7B89-D743-B24D-93CA-89DBFDCED086}"/>
          </ac:cxnSpMkLst>
        </pc:cxnChg>
        <pc:cxnChg chg="mod">
          <ac:chgData name="牧野 利明" userId="S::t-makino@espec.co.jp::2e973cc5-cfce-4a4e-aeb2-3e970dbf87fe" providerId="AD" clId="Web-{2E47B772-CBD2-DBED-71F5-018B49752A96}" dt="2024-03-13T09:27:54.637" v="329" actId="1076"/>
          <ac:cxnSpMkLst>
            <pc:docMk/>
            <pc:sldMk cId="168973771" sldId="258"/>
            <ac:cxnSpMk id="16" creationId="{83435893-CB50-A920-0ADE-8ACB7979C1AF}"/>
          </ac:cxnSpMkLst>
        </pc:cxnChg>
        <pc:cxnChg chg="mod">
          <ac:chgData name="牧野 利明" userId="S::t-makino@espec.co.jp::2e973cc5-cfce-4a4e-aeb2-3e970dbf87fe" providerId="AD" clId="Web-{2E47B772-CBD2-DBED-71F5-018B49752A96}" dt="2024-03-13T09:27:54.652" v="330" actId="1076"/>
          <ac:cxnSpMkLst>
            <pc:docMk/>
            <pc:sldMk cId="168973771" sldId="258"/>
            <ac:cxnSpMk id="17" creationId="{85BE184E-B11D-5C6C-9DF4-78F60E70A42C}"/>
          </ac:cxnSpMkLst>
        </pc:cxnChg>
        <pc:cxnChg chg="mod">
          <ac:chgData name="牧野 利明" userId="S::t-makino@espec.co.jp::2e973cc5-cfce-4a4e-aeb2-3e970dbf87fe" providerId="AD" clId="Web-{2E47B772-CBD2-DBED-71F5-018B49752A96}" dt="2024-03-13T09:27:54.668" v="331" actId="1076"/>
          <ac:cxnSpMkLst>
            <pc:docMk/>
            <pc:sldMk cId="168973771" sldId="258"/>
            <ac:cxnSpMk id="18" creationId="{EBA85C96-170F-7EE0-EA89-8038B032D95B}"/>
          </ac:cxnSpMkLst>
        </pc:cxnChg>
        <pc:cxnChg chg="mod">
          <ac:chgData name="牧野 利明" userId="S::t-makino@espec.co.jp::2e973cc5-cfce-4a4e-aeb2-3e970dbf87fe" providerId="AD" clId="Web-{2E47B772-CBD2-DBED-71F5-018B49752A96}" dt="2024-03-13T09:27:54.793" v="338" actId="1076"/>
          <ac:cxnSpMkLst>
            <pc:docMk/>
            <pc:sldMk cId="168973771" sldId="258"/>
            <ac:cxnSpMk id="26" creationId="{7678A7D9-1F84-471D-86A1-C679E5914414}"/>
          </ac:cxnSpMkLst>
        </pc:cxnChg>
        <pc:cxnChg chg="mod">
          <ac:chgData name="牧野 利明" userId="S::t-makino@espec.co.jp::2e973cc5-cfce-4a4e-aeb2-3e970dbf87fe" providerId="AD" clId="Web-{2E47B772-CBD2-DBED-71F5-018B49752A96}" dt="2024-03-13T09:27:54.824" v="340" actId="1076"/>
          <ac:cxnSpMkLst>
            <pc:docMk/>
            <pc:sldMk cId="168973771" sldId="258"/>
            <ac:cxnSpMk id="28" creationId="{F597106F-23ED-7873-E67F-749F1737BD29}"/>
          </ac:cxnSpMkLst>
        </pc:cxnChg>
        <pc:cxnChg chg="mod">
          <ac:chgData name="牧野 利明" userId="S::t-makino@espec.co.jp::2e973cc5-cfce-4a4e-aeb2-3e970dbf87fe" providerId="AD" clId="Web-{2E47B772-CBD2-DBED-71F5-018B49752A96}" dt="2024-03-13T09:27:54.855" v="342" actId="1076"/>
          <ac:cxnSpMkLst>
            <pc:docMk/>
            <pc:sldMk cId="168973771" sldId="258"/>
            <ac:cxnSpMk id="33" creationId="{8EC4772D-201D-2E5E-978C-BCA4D5B148D8}"/>
          </ac:cxnSpMkLst>
        </pc:cxnChg>
        <pc:cxnChg chg="mod">
          <ac:chgData name="牧野 利明" userId="S::t-makino@espec.co.jp::2e973cc5-cfce-4a4e-aeb2-3e970dbf87fe" providerId="AD" clId="Web-{2E47B772-CBD2-DBED-71F5-018B49752A96}" dt="2024-03-13T09:27:54.871" v="343" actId="1076"/>
          <ac:cxnSpMkLst>
            <pc:docMk/>
            <pc:sldMk cId="168973771" sldId="258"/>
            <ac:cxnSpMk id="34" creationId="{C55E2C0E-996F-2F76-63E2-D0B73D0423C9}"/>
          </ac:cxnSpMkLst>
        </pc:cxnChg>
        <pc:cxnChg chg="mod">
          <ac:chgData name="牧野 利明" userId="S::t-makino@espec.co.jp::2e973cc5-cfce-4a4e-aeb2-3e970dbf87fe" providerId="AD" clId="Web-{2E47B772-CBD2-DBED-71F5-018B49752A96}" dt="2024-03-13T09:27:54.887" v="344" actId="1076"/>
          <ac:cxnSpMkLst>
            <pc:docMk/>
            <pc:sldMk cId="168973771" sldId="258"/>
            <ac:cxnSpMk id="35" creationId="{D2D7E3B1-E28F-70C5-0A61-2F000B84F7DF}"/>
          </ac:cxnSpMkLst>
        </pc:cxnChg>
        <pc:cxnChg chg="mod">
          <ac:chgData name="牧野 利明" userId="S::t-makino@espec.co.jp::2e973cc5-cfce-4a4e-aeb2-3e970dbf87fe" providerId="AD" clId="Web-{2E47B772-CBD2-DBED-71F5-018B49752A96}" dt="2024-03-13T09:27:54.902" v="345" actId="1076"/>
          <ac:cxnSpMkLst>
            <pc:docMk/>
            <pc:sldMk cId="168973771" sldId="258"/>
            <ac:cxnSpMk id="36" creationId="{5B10453B-9EC4-4504-3A23-AD3A7C87A3E9}"/>
          </ac:cxnSpMkLst>
        </pc:cxnChg>
        <pc:cxnChg chg="mod">
          <ac:chgData name="牧野 利明" userId="S::t-makino@espec.co.jp::2e973cc5-cfce-4a4e-aeb2-3e970dbf87fe" providerId="AD" clId="Web-{2E47B772-CBD2-DBED-71F5-018B49752A96}" dt="2024-03-13T09:27:55.012" v="351" actId="1076"/>
          <ac:cxnSpMkLst>
            <pc:docMk/>
            <pc:sldMk cId="168973771" sldId="258"/>
            <ac:cxnSpMk id="38" creationId="{D0D2637C-91E4-9985-095C-B25298592009}"/>
          </ac:cxnSpMkLst>
        </pc:cxnChg>
        <pc:cxnChg chg="mod">
          <ac:chgData name="牧野 利明" userId="S::t-makino@espec.co.jp::2e973cc5-cfce-4a4e-aeb2-3e970dbf87fe" providerId="AD" clId="Web-{2E47B772-CBD2-DBED-71F5-018B49752A96}" dt="2024-03-13T09:27:55.043" v="353" actId="1076"/>
          <ac:cxnSpMkLst>
            <pc:docMk/>
            <pc:sldMk cId="168973771" sldId="258"/>
            <ac:cxnSpMk id="40" creationId="{36FC4C1F-0373-5ACE-A105-AD775A0743B9}"/>
          </ac:cxnSpMkLst>
        </pc:cxnChg>
      </pc:sldChg>
      <pc:sldChg chg="modSp mod modClrScheme chgLayout">
        <pc:chgData name="牧野 利明" userId="S::t-makino@espec.co.jp::2e973cc5-cfce-4a4e-aeb2-3e970dbf87fe" providerId="AD" clId="Web-{2E47B772-CBD2-DBED-71F5-018B49752A96}" dt="2024-03-13T09:11:25.606" v="0"/>
        <pc:sldMkLst>
          <pc:docMk/>
          <pc:sldMk cId="1870996234" sldId="259"/>
        </pc:sldMkLst>
        <pc:spChg chg="mod ord">
          <ac:chgData name="牧野 利明" userId="S::t-makino@espec.co.jp::2e973cc5-cfce-4a4e-aeb2-3e970dbf87fe" providerId="AD" clId="Web-{2E47B772-CBD2-DBED-71F5-018B49752A96}" dt="2024-03-13T09:11:25.606" v="0"/>
          <ac:spMkLst>
            <pc:docMk/>
            <pc:sldMk cId="1870996234" sldId="259"/>
            <ac:spMk id="2" creationId="{B853E2FE-A82A-D253-5517-1F0908340A98}"/>
          </ac:spMkLst>
        </pc:spChg>
      </pc:sldChg>
      <pc:sldChg chg="modSp mod modClrScheme chgLayout">
        <pc:chgData name="牧野 利明" userId="S::t-makino@espec.co.jp::2e973cc5-cfce-4a4e-aeb2-3e970dbf87fe" providerId="AD" clId="Web-{2E47B772-CBD2-DBED-71F5-018B49752A96}" dt="2024-03-13T09:11:25.606" v="0"/>
        <pc:sldMkLst>
          <pc:docMk/>
          <pc:sldMk cId="4170097598" sldId="260"/>
        </pc:sldMkLst>
        <pc:spChg chg="mod ord">
          <ac:chgData name="牧野 利明" userId="S::t-makino@espec.co.jp::2e973cc5-cfce-4a4e-aeb2-3e970dbf87fe" providerId="AD" clId="Web-{2E47B772-CBD2-DBED-71F5-018B49752A96}" dt="2024-03-13T09:11:25.606" v="0"/>
          <ac:spMkLst>
            <pc:docMk/>
            <pc:sldMk cId="4170097598" sldId="260"/>
            <ac:spMk id="2" creationId="{B853E2FE-A82A-D253-5517-1F0908340A98}"/>
          </ac:spMkLst>
        </pc:spChg>
      </pc:sldChg>
      <pc:sldChg chg="modSp del mod modClrScheme chgLayout">
        <pc:chgData name="牧野 利明" userId="S::t-makino@espec.co.jp::2e973cc5-cfce-4a4e-aeb2-3e970dbf87fe" providerId="AD" clId="Web-{2E47B772-CBD2-DBED-71F5-018B49752A96}" dt="2024-03-13T09:34:37.474" v="458"/>
        <pc:sldMkLst>
          <pc:docMk/>
          <pc:sldMk cId="1033694869" sldId="261"/>
        </pc:sldMkLst>
        <pc:spChg chg="mod ord">
          <ac:chgData name="牧野 利明" userId="S::t-makino@espec.co.jp::2e973cc5-cfce-4a4e-aeb2-3e970dbf87fe" providerId="AD" clId="Web-{2E47B772-CBD2-DBED-71F5-018B49752A96}" dt="2024-03-13T09:11:25.606" v="0"/>
          <ac:spMkLst>
            <pc:docMk/>
            <pc:sldMk cId="1033694869" sldId="261"/>
            <ac:spMk id="2" creationId="{6048016B-778F-1362-279F-804F7AEF4F57}"/>
          </ac:spMkLst>
        </pc:spChg>
      </pc:sldChg>
      <pc:sldChg chg="modSp mod modClrScheme chgLayout">
        <pc:chgData name="牧野 利明" userId="S::t-makino@espec.co.jp::2e973cc5-cfce-4a4e-aeb2-3e970dbf87fe" providerId="AD" clId="Web-{2E47B772-CBD2-DBED-71F5-018B49752A96}" dt="2024-03-13T09:11:25.606" v="0"/>
        <pc:sldMkLst>
          <pc:docMk/>
          <pc:sldMk cId="4292555960" sldId="262"/>
        </pc:sldMkLst>
        <pc:spChg chg="mod ord">
          <ac:chgData name="牧野 利明" userId="S::t-makino@espec.co.jp::2e973cc5-cfce-4a4e-aeb2-3e970dbf87fe" providerId="AD" clId="Web-{2E47B772-CBD2-DBED-71F5-018B49752A96}" dt="2024-03-13T09:11:25.606" v="0"/>
          <ac:spMkLst>
            <pc:docMk/>
            <pc:sldMk cId="4292555960" sldId="262"/>
            <ac:spMk id="2" creationId="{6048016B-778F-1362-279F-804F7AEF4F57}"/>
          </ac:spMkLst>
        </pc:spChg>
      </pc:sldChg>
      <pc:sldChg chg="modSp mod modClrScheme chgLayout">
        <pc:chgData name="牧野 利明" userId="S::t-makino@espec.co.jp::2e973cc5-cfce-4a4e-aeb2-3e970dbf87fe" providerId="AD" clId="Web-{2E47B772-CBD2-DBED-71F5-018B49752A96}" dt="2024-03-13T09:11:25.606" v="0"/>
        <pc:sldMkLst>
          <pc:docMk/>
          <pc:sldMk cId="2630279154" sldId="263"/>
        </pc:sldMkLst>
        <pc:spChg chg="mod ord">
          <ac:chgData name="牧野 利明" userId="S::t-makino@espec.co.jp::2e973cc5-cfce-4a4e-aeb2-3e970dbf87fe" providerId="AD" clId="Web-{2E47B772-CBD2-DBED-71F5-018B49752A96}" dt="2024-03-13T09:11:25.606" v="0"/>
          <ac:spMkLst>
            <pc:docMk/>
            <pc:sldMk cId="2630279154" sldId="263"/>
            <ac:spMk id="2" creationId="{6048016B-778F-1362-279F-804F7AEF4F57}"/>
          </ac:spMkLst>
        </pc:spChg>
      </pc:sldChg>
      <pc:sldChg chg="addSp delSp modSp mod modClrScheme chgLayout">
        <pc:chgData name="牧野 利明" userId="S::t-makino@espec.co.jp::2e973cc5-cfce-4a4e-aeb2-3e970dbf87fe" providerId="AD" clId="Web-{2E47B772-CBD2-DBED-71F5-018B49752A96}" dt="2024-03-13T09:44:00.710" v="586" actId="20577"/>
        <pc:sldMkLst>
          <pc:docMk/>
          <pc:sldMk cId="846554950" sldId="264"/>
        </pc:sldMkLst>
        <pc:spChg chg="mod ord">
          <ac:chgData name="牧野 利明" userId="S::t-makino@espec.co.jp::2e973cc5-cfce-4a4e-aeb2-3e970dbf87fe" providerId="AD" clId="Web-{2E47B772-CBD2-DBED-71F5-018B49752A96}" dt="2024-03-13T09:42:07.254" v="550"/>
          <ac:spMkLst>
            <pc:docMk/>
            <pc:sldMk cId="846554950" sldId="264"/>
            <ac:spMk id="2" creationId="{6048016B-778F-1362-279F-804F7AEF4F57}"/>
          </ac:spMkLst>
        </pc:spChg>
        <pc:spChg chg="add del">
          <ac:chgData name="牧野 利明" userId="S::t-makino@espec.co.jp::2e973cc5-cfce-4a4e-aeb2-3e970dbf87fe" providerId="AD" clId="Web-{2E47B772-CBD2-DBED-71F5-018B49752A96}" dt="2024-03-13T09:33:13.566" v="454"/>
          <ac:spMkLst>
            <pc:docMk/>
            <pc:sldMk cId="846554950" sldId="264"/>
            <ac:spMk id="3" creationId="{35378C41-A4F6-3B55-7073-731F3B0B818B}"/>
          </ac:spMkLst>
        </pc:spChg>
        <pc:spChg chg="mod">
          <ac:chgData name="牧野 利明" userId="S::t-makino@espec.co.jp::2e973cc5-cfce-4a4e-aeb2-3e970dbf87fe" providerId="AD" clId="Web-{2E47B772-CBD2-DBED-71F5-018B49752A96}" dt="2024-03-13T09:43:08.755" v="561" actId="20577"/>
          <ac:spMkLst>
            <pc:docMk/>
            <pc:sldMk cId="846554950" sldId="264"/>
            <ac:spMk id="4" creationId="{3C5F14C5-B698-CAB4-A270-69732744B264}"/>
          </ac:spMkLst>
        </pc:spChg>
        <pc:spChg chg="mod">
          <ac:chgData name="牧野 利明" userId="S::t-makino@espec.co.jp::2e973cc5-cfce-4a4e-aeb2-3e970dbf87fe" providerId="AD" clId="Web-{2E47B772-CBD2-DBED-71F5-018B49752A96}" dt="2024-03-13T09:42:07.254" v="551"/>
          <ac:spMkLst>
            <pc:docMk/>
            <pc:sldMk cId="846554950" sldId="264"/>
            <ac:spMk id="6" creationId="{DC90949A-8D8B-CEF7-EB56-DC313BACC712}"/>
          </ac:spMkLst>
        </pc:spChg>
        <pc:spChg chg="del">
          <ac:chgData name="牧野 利明" userId="S::t-makino@espec.co.jp::2e973cc5-cfce-4a4e-aeb2-3e970dbf87fe" providerId="AD" clId="Web-{2E47B772-CBD2-DBED-71F5-018B49752A96}" dt="2024-03-13T09:33:16.629" v="455"/>
          <ac:spMkLst>
            <pc:docMk/>
            <pc:sldMk cId="846554950" sldId="264"/>
            <ac:spMk id="7" creationId="{0687B1FD-8057-9C99-E41B-9AD942B071ED}"/>
          </ac:spMkLst>
        </pc:spChg>
        <pc:spChg chg="mod">
          <ac:chgData name="牧野 利明" userId="S::t-makino@espec.co.jp::2e973cc5-cfce-4a4e-aeb2-3e970dbf87fe" providerId="AD" clId="Web-{2E47B772-CBD2-DBED-71F5-018B49752A96}" dt="2024-03-13T09:43:22.459" v="566" actId="20577"/>
          <ac:spMkLst>
            <pc:docMk/>
            <pc:sldMk cId="846554950" sldId="264"/>
            <ac:spMk id="9" creationId="{55FA625A-B106-CB54-0D9B-10EA5D685A81}"/>
          </ac:spMkLst>
        </pc:spChg>
        <pc:spChg chg="mod">
          <ac:chgData name="牧野 利明" userId="S::t-makino@espec.co.jp::2e973cc5-cfce-4a4e-aeb2-3e970dbf87fe" providerId="AD" clId="Web-{2E47B772-CBD2-DBED-71F5-018B49752A96}" dt="2024-03-13T09:42:07.254" v="552"/>
          <ac:spMkLst>
            <pc:docMk/>
            <pc:sldMk cId="846554950" sldId="264"/>
            <ac:spMk id="11" creationId="{CEA1ADB8-1AA0-C872-12DA-5211BF51724D}"/>
          </ac:spMkLst>
        </pc:spChg>
        <pc:spChg chg="del">
          <ac:chgData name="牧野 利明" userId="S::t-makino@espec.co.jp::2e973cc5-cfce-4a4e-aeb2-3e970dbf87fe" providerId="AD" clId="Web-{2E47B772-CBD2-DBED-71F5-018B49752A96}" dt="2024-03-13T09:33:24.426" v="456"/>
          <ac:spMkLst>
            <pc:docMk/>
            <pc:sldMk cId="846554950" sldId="264"/>
            <ac:spMk id="12" creationId="{20898A9D-B13E-4EE6-9AF9-612653955CBE}"/>
          </ac:spMkLst>
        </pc:spChg>
        <pc:spChg chg="mod">
          <ac:chgData name="牧野 利明" userId="S::t-makino@espec.co.jp::2e973cc5-cfce-4a4e-aeb2-3e970dbf87fe" providerId="AD" clId="Web-{2E47B772-CBD2-DBED-71F5-018B49752A96}" dt="2024-03-13T09:44:00.710" v="586" actId="20577"/>
          <ac:spMkLst>
            <pc:docMk/>
            <pc:sldMk cId="846554950" sldId="264"/>
            <ac:spMk id="14" creationId="{EF8163ED-3B01-4274-7E9A-BF198774ADAE}"/>
          </ac:spMkLst>
        </pc:spChg>
        <pc:spChg chg="mod">
          <ac:chgData name="牧野 利明" userId="S::t-makino@espec.co.jp::2e973cc5-cfce-4a4e-aeb2-3e970dbf87fe" providerId="AD" clId="Web-{2E47B772-CBD2-DBED-71F5-018B49752A96}" dt="2024-03-13T09:42:07.254" v="553"/>
          <ac:spMkLst>
            <pc:docMk/>
            <pc:sldMk cId="846554950" sldId="264"/>
            <ac:spMk id="16" creationId="{1E7FE5EC-9690-C36F-AFF5-28EA494DF106}"/>
          </ac:spMkLst>
        </pc:spChg>
        <pc:spChg chg="mod">
          <ac:chgData name="牧野 利明" userId="S::t-makino@espec.co.jp::2e973cc5-cfce-4a4e-aeb2-3e970dbf87fe" providerId="AD" clId="Web-{2E47B772-CBD2-DBED-71F5-018B49752A96}" dt="2024-03-13T09:42:07.254" v="547"/>
          <ac:spMkLst>
            <pc:docMk/>
            <pc:sldMk cId="846554950" sldId="264"/>
            <ac:spMk id="18" creationId="{D6F8A291-1296-B7D3-5D66-7473B3D7073E}"/>
          </ac:spMkLst>
        </pc:spChg>
      </pc:sldChg>
      <pc:sldChg chg="modSp mod modClrScheme chgLayout">
        <pc:chgData name="牧野 利明" userId="S::t-makino@espec.co.jp::2e973cc5-cfce-4a4e-aeb2-3e970dbf87fe" providerId="AD" clId="Web-{2E47B772-CBD2-DBED-71F5-018B49752A96}" dt="2024-03-13T09:44:50.914" v="614"/>
        <pc:sldMkLst>
          <pc:docMk/>
          <pc:sldMk cId="2638429876" sldId="265"/>
        </pc:sldMkLst>
        <pc:spChg chg="mod ord">
          <ac:chgData name="牧野 利明" userId="S::t-makino@espec.co.jp::2e973cc5-cfce-4a4e-aeb2-3e970dbf87fe" providerId="AD" clId="Web-{2E47B772-CBD2-DBED-71F5-018B49752A96}" dt="2024-03-13T09:29:57.186" v="376" actId="1076"/>
          <ac:spMkLst>
            <pc:docMk/>
            <pc:sldMk cId="2638429876" sldId="265"/>
            <ac:spMk id="2" creationId="{B853E2FE-A82A-D253-5517-1F0908340A98}"/>
          </ac:spMkLst>
        </pc:spChg>
        <pc:spChg chg="mod">
          <ac:chgData name="牧野 利明" userId="S::t-makino@espec.co.jp::2e973cc5-cfce-4a4e-aeb2-3e970dbf87fe" providerId="AD" clId="Web-{2E47B772-CBD2-DBED-71F5-018B49752A96}" dt="2024-03-13T09:44:50.914" v="614"/>
          <ac:spMkLst>
            <pc:docMk/>
            <pc:sldMk cId="2638429876" sldId="265"/>
            <ac:spMk id="3" creationId="{EB02ADE6-288E-7936-BA19-3DEDD18A9568}"/>
          </ac:spMkLst>
        </pc:spChg>
      </pc:sldChg>
      <pc:sldChg chg="delSp modSp mod modClrScheme chgLayout">
        <pc:chgData name="牧野 利明" userId="S::t-makino@espec.co.jp::2e973cc5-cfce-4a4e-aeb2-3e970dbf87fe" providerId="AD" clId="Web-{2E47B772-CBD2-DBED-71F5-018B49752A96}" dt="2024-03-13T09:45:06.040" v="617" actId="1076"/>
        <pc:sldMkLst>
          <pc:docMk/>
          <pc:sldMk cId="1449385957" sldId="266"/>
        </pc:sldMkLst>
        <pc:spChg chg="mod ord">
          <ac:chgData name="牧野 利明" userId="S::t-makino@espec.co.jp::2e973cc5-cfce-4a4e-aeb2-3e970dbf87fe" providerId="AD" clId="Web-{2E47B772-CBD2-DBED-71F5-018B49752A96}" dt="2024-03-13T09:11:25.606" v="0"/>
          <ac:spMkLst>
            <pc:docMk/>
            <pc:sldMk cId="1449385957" sldId="266"/>
            <ac:spMk id="2" creationId="{B853E2FE-A82A-D253-5517-1F0908340A98}"/>
          </ac:spMkLst>
        </pc:spChg>
        <pc:spChg chg="del">
          <ac:chgData name="牧野 利明" userId="S::t-makino@espec.co.jp::2e973cc5-cfce-4a4e-aeb2-3e970dbf87fe" providerId="AD" clId="Web-{2E47B772-CBD2-DBED-71F5-018B49752A96}" dt="2024-03-13T09:44:56.711" v="615"/>
          <ac:spMkLst>
            <pc:docMk/>
            <pc:sldMk cId="1449385957" sldId="266"/>
            <ac:spMk id="3" creationId="{EB02ADE6-288E-7936-BA19-3DEDD18A9568}"/>
          </ac:spMkLst>
        </pc:spChg>
        <pc:spChg chg="mod">
          <ac:chgData name="牧野 利明" userId="S::t-makino@espec.co.jp::2e973cc5-cfce-4a4e-aeb2-3e970dbf87fe" providerId="AD" clId="Web-{2E47B772-CBD2-DBED-71F5-018B49752A96}" dt="2024-03-13T09:45:06.040" v="617" actId="1076"/>
          <ac:spMkLst>
            <pc:docMk/>
            <pc:sldMk cId="1449385957" sldId="266"/>
            <ac:spMk id="4" creationId="{FFB13597-5988-856F-5C30-DBD7086A5163}"/>
          </ac:spMkLst>
        </pc:spChg>
      </pc:sldChg>
      <pc:sldChg chg="modSp mod modClrScheme chgLayout">
        <pc:chgData name="牧野 利明" userId="S::t-makino@espec.co.jp::2e973cc5-cfce-4a4e-aeb2-3e970dbf87fe" providerId="AD" clId="Web-{2E47B772-CBD2-DBED-71F5-018B49752A96}" dt="2024-03-13T09:42:21.848" v="556"/>
        <pc:sldMkLst>
          <pc:docMk/>
          <pc:sldMk cId="3299873763" sldId="269"/>
        </pc:sldMkLst>
        <pc:spChg chg="mod ord">
          <ac:chgData name="牧野 利明" userId="S::t-makino@espec.co.jp::2e973cc5-cfce-4a4e-aeb2-3e970dbf87fe" providerId="AD" clId="Web-{2E47B772-CBD2-DBED-71F5-018B49752A96}" dt="2024-03-13T09:31:19.376" v="378" actId="14100"/>
          <ac:spMkLst>
            <pc:docMk/>
            <pc:sldMk cId="3299873763" sldId="269"/>
            <ac:spMk id="2" creationId="{647E7E1F-B932-8170-2DC0-C95A5F511592}"/>
          </ac:spMkLst>
        </pc:spChg>
        <pc:spChg chg="mod ord">
          <ac:chgData name="牧野 利明" userId="S::t-makino@espec.co.jp::2e973cc5-cfce-4a4e-aeb2-3e970dbf87fe" providerId="AD" clId="Web-{2E47B772-CBD2-DBED-71F5-018B49752A96}" dt="2024-03-13T09:42:21.848" v="556"/>
          <ac:spMkLst>
            <pc:docMk/>
            <pc:sldMk cId="3299873763" sldId="269"/>
            <ac:spMk id="3" creationId="{32BE8C4C-481A-D17A-33FA-D76C045A16C3}"/>
          </ac:spMkLst>
        </pc:spChg>
      </pc:sldChg>
      <pc:sldChg chg="modSp mod modClrScheme chgLayout">
        <pc:chgData name="牧野 利明" userId="S::t-makino@espec.co.jp::2e973cc5-cfce-4a4e-aeb2-3e970dbf87fe" providerId="AD" clId="Web-{2E47B772-CBD2-DBED-71F5-018B49752A96}" dt="2024-03-13T09:29:01.419" v="372"/>
        <pc:sldMkLst>
          <pc:docMk/>
          <pc:sldMk cId="1754725552" sldId="270"/>
        </pc:sldMkLst>
        <pc:spChg chg="mod ord">
          <ac:chgData name="牧野 利明" userId="S::t-makino@espec.co.jp::2e973cc5-cfce-4a4e-aeb2-3e970dbf87fe" providerId="AD" clId="Web-{2E47B772-CBD2-DBED-71F5-018B49752A96}" dt="2024-03-13T09:27:29.652" v="318" actId="20577"/>
          <ac:spMkLst>
            <pc:docMk/>
            <pc:sldMk cId="1754725552" sldId="270"/>
            <ac:spMk id="2" creationId="{E1602538-3BEA-2D49-7850-46EEBA886B29}"/>
          </ac:spMkLst>
        </pc:spChg>
        <pc:spChg chg="mod">
          <ac:chgData name="牧野 利明" userId="S::t-makino@espec.co.jp::2e973cc5-cfce-4a4e-aeb2-3e970dbf87fe" providerId="AD" clId="Web-{2E47B772-CBD2-DBED-71F5-018B49752A96}" dt="2024-03-13T09:29:01.419" v="371"/>
          <ac:spMkLst>
            <pc:docMk/>
            <pc:sldMk cId="1754725552" sldId="270"/>
            <ac:spMk id="3" creationId="{1788C6F4-30A6-9A6A-41A0-38830C68D550}"/>
          </ac:spMkLst>
        </pc:spChg>
        <pc:spChg chg="mod">
          <ac:chgData name="牧野 利明" userId="S::t-makino@espec.co.jp::2e973cc5-cfce-4a4e-aeb2-3e970dbf87fe" providerId="AD" clId="Web-{2E47B772-CBD2-DBED-71F5-018B49752A96}" dt="2024-03-13T09:29:01.419" v="372"/>
          <ac:spMkLst>
            <pc:docMk/>
            <pc:sldMk cId="1754725552" sldId="270"/>
            <ac:spMk id="6" creationId="{3FBECE1C-1168-6A75-9250-6B70B7195AA4}"/>
          </ac:spMkLst>
        </pc:spChg>
        <pc:spChg chg="mod">
          <ac:chgData name="牧野 利明" userId="S::t-makino@espec.co.jp::2e973cc5-cfce-4a4e-aeb2-3e970dbf87fe" providerId="AD" clId="Web-{2E47B772-CBD2-DBED-71F5-018B49752A96}" dt="2024-03-13T09:29:01.419" v="368"/>
          <ac:spMkLst>
            <pc:docMk/>
            <pc:sldMk cId="1754725552" sldId="270"/>
            <ac:spMk id="9" creationId="{5A706E63-46C0-B25F-4090-120CF037BDCD}"/>
          </ac:spMkLst>
        </pc:spChg>
        <pc:spChg chg="mod">
          <ac:chgData name="牧野 利明" userId="S::t-makino@espec.co.jp::2e973cc5-cfce-4a4e-aeb2-3e970dbf87fe" providerId="AD" clId="Web-{2E47B772-CBD2-DBED-71F5-018B49752A96}" dt="2024-03-13T09:29:01.419" v="369"/>
          <ac:spMkLst>
            <pc:docMk/>
            <pc:sldMk cId="1754725552" sldId="270"/>
            <ac:spMk id="11" creationId="{6FBFD27C-D4E2-71F7-AF9B-DA74FAC1F42B}"/>
          </ac:spMkLst>
        </pc:spChg>
        <pc:spChg chg="mod">
          <ac:chgData name="牧野 利明" userId="S::t-makino@espec.co.jp::2e973cc5-cfce-4a4e-aeb2-3e970dbf87fe" providerId="AD" clId="Web-{2E47B772-CBD2-DBED-71F5-018B49752A96}" dt="2024-03-13T09:29:01.419" v="370"/>
          <ac:spMkLst>
            <pc:docMk/>
            <pc:sldMk cId="1754725552" sldId="270"/>
            <ac:spMk id="13" creationId="{F4935F86-1BCE-706E-65CC-2C1FBD18DD90}"/>
          </ac:spMkLst>
        </pc:spChg>
      </pc:sldChg>
      <pc:sldMasterChg chg="del delSldLayout">
        <pc:chgData name="牧野 利明" userId="S::t-makino@espec.co.jp::2e973cc5-cfce-4a4e-aeb2-3e970dbf87fe" providerId="AD" clId="Web-{2E47B772-CBD2-DBED-71F5-018B49752A96}" dt="2024-03-13T09:11:25.606" v="0"/>
        <pc:sldMasterMkLst>
          <pc:docMk/>
          <pc:sldMasterMk cId="1421309023" sldId="2147483648"/>
        </pc:sldMasterMkLst>
        <pc:sldLayoutChg chg="del">
          <pc:chgData name="牧野 利明" userId="S::t-makino@espec.co.jp::2e973cc5-cfce-4a4e-aeb2-3e970dbf87fe" providerId="AD" clId="Web-{2E47B772-CBD2-DBED-71F5-018B49752A96}" dt="2024-03-13T09:11:25.606" v="0"/>
          <pc:sldLayoutMkLst>
            <pc:docMk/>
            <pc:sldMasterMk cId="1421309023" sldId="2147483648"/>
            <pc:sldLayoutMk cId="3973020463" sldId="2147483649"/>
          </pc:sldLayoutMkLst>
        </pc:sldLayoutChg>
        <pc:sldLayoutChg chg="del">
          <pc:chgData name="牧野 利明" userId="S::t-makino@espec.co.jp::2e973cc5-cfce-4a4e-aeb2-3e970dbf87fe" providerId="AD" clId="Web-{2E47B772-CBD2-DBED-71F5-018B49752A96}" dt="2024-03-13T09:11:25.606" v="0"/>
          <pc:sldLayoutMkLst>
            <pc:docMk/>
            <pc:sldMasterMk cId="1421309023" sldId="2147483648"/>
            <pc:sldLayoutMk cId="2372027573" sldId="2147483650"/>
          </pc:sldLayoutMkLst>
        </pc:sldLayoutChg>
        <pc:sldLayoutChg chg="del">
          <pc:chgData name="牧野 利明" userId="S::t-makino@espec.co.jp::2e973cc5-cfce-4a4e-aeb2-3e970dbf87fe" providerId="AD" clId="Web-{2E47B772-CBD2-DBED-71F5-018B49752A96}" dt="2024-03-13T09:11:25.606" v="0"/>
          <pc:sldLayoutMkLst>
            <pc:docMk/>
            <pc:sldMasterMk cId="1421309023" sldId="2147483648"/>
            <pc:sldLayoutMk cId="3032876951" sldId="2147483651"/>
          </pc:sldLayoutMkLst>
        </pc:sldLayoutChg>
        <pc:sldLayoutChg chg="del">
          <pc:chgData name="牧野 利明" userId="S::t-makino@espec.co.jp::2e973cc5-cfce-4a4e-aeb2-3e970dbf87fe" providerId="AD" clId="Web-{2E47B772-CBD2-DBED-71F5-018B49752A96}" dt="2024-03-13T09:11:25.606" v="0"/>
          <pc:sldLayoutMkLst>
            <pc:docMk/>
            <pc:sldMasterMk cId="1421309023" sldId="2147483648"/>
            <pc:sldLayoutMk cId="3934017557" sldId="2147483652"/>
          </pc:sldLayoutMkLst>
        </pc:sldLayoutChg>
        <pc:sldLayoutChg chg="del">
          <pc:chgData name="牧野 利明" userId="S::t-makino@espec.co.jp::2e973cc5-cfce-4a4e-aeb2-3e970dbf87fe" providerId="AD" clId="Web-{2E47B772-CBD2-DBED-71F5-018B49752A96}" dt="2024-03-13T09:11:25.606" v="0"/>
          <pc:sldLayoutMkLst>
            <pc:docMk/>
            <pc:sldMasterMk cId="1421309023" sldId="2147483648"/>
            <pc:sldLayoutMk cId="1975967671" sldId="2147483653"/>
          </pc:sldLayoutMkLst>
        </pc:sldLayoutChg>
        <pc:sldLayoutChg chg="del">
          <pc:chgData name="牧野 利明" userId="S::t-makino@espec.co.jp::2e973cc5-cfce-4a4e-aeb2-3e970dbf87fe" providerId="AD" clId="Web-{2E47B772-CBD2-DBED-71F5-018B49752A96}" dt="2024-03-13T09:11:25.606" v="0"/>
          <pc:sldLayoutMkLst>
            <pc:docMk/>
            <pc:sldMasterMk cId="1421309023" sldId="2147483648"/>
            <pc:sldLayoutMk cId="3273502948" sldId="2147483654"/>
          </pc:sldLayoutMkLst>
        </pc:sldLayoutChg>
        <pc:sldLayoutChg chg="del">
          <pc:chgData name="牧野 利明" userId="S::t-makino@espec.co.jp::2e973cc5-cfce-4a4e-aeb2-3e970dbf87fe" providerId="AD" clId="Web-{2E47B772-CBD2-DBED-71F5-018B49752A96}" dt="2024-03-13T09:11:25.606" v="0"/>
          <pc:sldLayoutMkLst>
            <pc:docMk/>
            <pc:sldMasterMk cId="1421309023" sldId="2147483648"/>
            <pc:sldLayoutMk cId="2438258476" sldId="2147483655"/>
          </pc:sldLayoutMkLst>
        </pc:sldLayoutChg>
        <pc:sldLayoutChg chg="del">
          <pc:chgData name="牧野 利明" userId="S::t-makino@espec.co.jp::2e973cc5-cfce-4a4e-aeb2-3e970dbf87fe" providerId="AD" clId="Web-{2E47B772-CBD2-DBED-71F5-018B49752A96}" dt="2024-03-13T09:11:25.606" v="0"/>
          <pc:sldLayoutMkLst>
            <pc:docMk/>
            <pc:sldMasterMk cId="1421309023" sldId="2147483648"/>
            <pc:sldLayoutMk cId="3973078718" sldId="2147483656"/>
          </pc:sldLayoutMkLst>
        </pc:sldLayoutChg>
        <pc:sldLayoutChg chg="del">
          <pc:chgData name="牧野 利明" userId="S::t-makino@espec.co.jp::2e973cc5-cfce-4a4e-aeb2-3e970dbf87fe" providerId="AD" clId="Web-{2E47B772-CBD2-DBED-71F5-018B49752A96}" dt="2024-03-13T09:11:25.606" v="0"/>
          <pc:sldLayoutMkLst>
            <pc:docMk/>
            <pc:sldMasterMk cId="1421309023" sldId="2147483648"/>
            <pc:sldLayoutMk cId="3304709734" sldId="2147483657"/>
          </pc:sldLayoutMkLst>
        </pc:sldLayoutChg>
        <pc:sldLayoutChg chg="del">
          <pc:chgData name="牧野 利明" userId="S::t-makino@espec.co.jp::2e973cc5-cfce-4a4e-aeb2-3e970dbf87fe" providerId="AD" clId="Web-{2E47B772-CBD2-DBED-71F5-018B49752A96}" dt="2024-03-13T09:11:25.606" v="0"/>
          <pc:sldLayoutMkLst>
            <pc:docMk/>
            <pc:sldMasterMk cId="1421309023" sldId="2147483648"/>
            <pc:sldLayoutMk cId="20840288" sldId="2147483658"/>
          </pc:sldLayoutMkLst>
        </pc:sldLayoutChg>
        <pc:sldLayoutChg chg="del">
          <pc:chgData name="牧野 利明" userId="S::t-makino@espec.co.jp::2e973cc5-cfce-4a4e-aeb2-3e970dbf87fe" providerId="AD" clId="Web-{2E47B772-CBD2-DBED-71F5-018B49752A96}" dt="2024-03-13T09:11:25.606" v="0"/>
          <pc:sldLayoutMkLst>
            <pc:docMk/>
            <pc:sldMasterMk cId="1421309023" sldId="2147483648"/>
            <pc:sldLayoutMk cId="3236993974" sldId="2147483659"/>
          </pc:sldLayoutMkLst>
        </pc:sldLayoutChg>
      </pc:sldMasterChg>
      <pc:sldMasterChg chg="add addSldLayout modSldLayout">
        <pc:chgData name="牧野 利明" userId="S::t-makino@espec.co.jp::2e973cc5-cfce-4a4e-aeb2-3e970dbf87fe" providerId="AD" clId="Web-{2E47B772-CBD2-DBED-71F5-018B49752A96}" dt="2024-03-13T09:11:25.606" v="0"/>
        <pc:sldMasterMkLst>
          <pc:docMk/>
          <pc:sldMasterMk cId="1515585811" sldId="2147483660"/>
        </pc:sldMasterMkLst>
        <pc:sldLayoutChg chg="add mod replId">
          <pc:chgData name="牧野 利明" userId="S::t-makino@espec.co.jp::2e973cc5-cfce-4a4e-aeb2-3e970dbf87fe" providerId="AD" clId="Web-{2E47B772-CBD2-DBED-71F5-018B49752A96}" dt="2024-03-13T09:11:25.606" v="0"/>
          <pc:sldLayoutMkLst>
            <pc:docMk/>
            <pc:sldMasterMk cId="1515585811" sldId="2147483660"/>
            <pc:sldLayoutMk cId="3218205249" sldId="2147483661"/>
          </pc:sldLayoutMkLst>
        </pc:sldLayoutChg>
        <pc:sldLayoutChg chg="add mod replId">
          <pc:chgData name="牧野 利明" userId="S::t-makino@espec.co.jp::2e973cc5-cfce-4a4e-aeb2-3e970dbf87fe" providerId="AD" clId="Web-{2E47B772-CBD2-DBED-71F5-018B49752A96}" dt="2024-03-13T09:11:25.606" v="0"/>
          <pc:sldLayoutMkLst>
            <pc:docMk/>
            <pc:sldMasterMk cId="1515585811" sldId="2147483660"/>
            <pc:sldLayoutMk cId="3343112297" sldId="2147483662"/>
          </pc:sldLayoutMkLst>
        </pc:sldLayoutChg>
        <pc:sldLayoutChg chg="add mod replId">
          <pc:chgData name="牧野 利明" userId="S::t-makino@espec.co.jp::2e973cc5-cfce-4a4e-aeb2-3e970dbf87fe" providerId="AD" clId="Web-{2E47B772-CBD2-DBED-71F5-018B49752A96}" dt="2024-03-13T09:11:25.606" v="0"/>
          <pc:sldLayoutMkLst>
            <pc:docMk/>
            <pc:sldMasterMk cId="1515585811" sldId="2147483660"/>
            <pc:sldLayoutMk cId="1214873452" sldId="2147483663"/>
          </pc:sldLayoutMkLst>
        </pc:sldLayoutChg>
        <pc:sldLayoutChg chg="add mod replId">
          <pc:chgData name="牧野 利明" userId="S::t-makino@espec.co.jp::2e973cc5-cfce-4a4e-aeb2-3e970dbf87fe" providerId="AD" clId="Web-{2E47B772-CBD2-DBED-71F5-018B49752A96}" dt="2024-03-13T09:11:25.606" v="0"/>
          <pc:sldLayoutMkLst>
            <pc:docMk/>
            <pc:sldMasterMk cId="1515585811" sldId="2147483660"/>
            <pc:sldLayoutMk cId="4125456493" sldId="2147483664"/>
          </pc:sldLayoutMkLst>
        </pc:sldLayoutChg>
        <pc:sldLayoutChg chg="add mod replId">
          <pc:chgData name="牧野 利明" userId="S::t-makino@espec.co.jp::2e973cc5-cfce-4a4e-aeb2-3e970dbf87fe" providerId="AD" clId="Web-{2E47B772-CBD2-DBED-71F5-018B49752A96}" dt="2024-03-13T09:11:25.606" v="0"/>
          <pc:sldLayoutMkLst>
            <pc:docMk/>
            <pc:sldMasterMk cId="1515585811" sldId="2147483660"/>
            <pc:sldLayoutMk cId="227233957" sldId="2147483665"/>
          </pc:sldLayoutMkLst>
        </pc:sldLayoutChg>
        <pc:sldLayoutChg chg="add mod replId">
          <pc:chgData name="牧野 利明" userId="S::t-makino@espec.co.jp::2e973cc5-cfce-4a4e-aeb2-3e970dbf87fe" providerId="AD" clId="Web-{2E47B772-CBD2-DBED-71F5-018B49752A96}" dt="2024-03-13T09:11:25.606" v="0"/>
          <pc:sldLayoutMkLst>
            <pc:docMk/>
            <pc:sldMasterMk cId="1515585811" sldId="2147483660"/>
            <pc:sldLayoutMk cId="4113086576" sldId="2147483666"/>
          </pc:sldLayoutMkLst>
        </pc:sldLayoutChg>
        <pc:sldLayoutChg chg="add mod replId">
          <pc:chgData name="牧野 利明" userId="S::t-makino@espec.co.jp::2e973cc5-cfce-4a4e-aeb2-3e970dbf87fe" providerId="AD" clId="Web-{2E47B772-CBD2-DBED-71F5-018B49752A96}" dt="2024-03-13T09:11:25.606" v="0"/>
          <pc:sldLayoutMkLst>
            <pc:docMk/>
            <pc:sldMasterMk cId="1515585811" sldId="2147483660"/>
            <pc:sldLayoutMk cId="4118747880" sldId="2147483667"/>
          </pc:sldLayoutMkLst>
        </pc:sldLayoutChg>
        <pc:sldLayoutChg chg="add mod replId">
          <pc:chgData name="牧野 利明" userId="S::t-makino@espec.co.jp::2e973cc5-cfce-4a4e-aeb2-3e970dbf87fe" providerId="AD" clId="Web-{2E47B772-CBD2-DBED-71F5-018B49752A96}" dt="2024-03-13T09:11:25.606" v="0"/>
          <pc:sldLayoutMkLst>
            <pc:docMk/>
            <pc:sldMasterMk cId="1515585811" sldId="2147483660"/>
            <pc:sldLayoutMk cId="1894178368" sldId="2147483668"/>
          </pc:sldLayoutMkLst>
        </pc:sldLayoutChg>
        <pc:sldLayoutChg chg="add mod replId">
          <pc:chgData name="牧野 利明" userId="S::t-makino@espec.co.jp::2e973cc5-cfce-4a4e-aeb2-3e970dbf87fe" providerId="AD" clId="Web-{2E47B772-CBD2-DBED-71F5-018B49752A96}" dt="2024-03-13T09:11:25.606" v="0"/>
          <pc:sldLayoutMkLst>
            <pc:docMk/>
            <pc:sldMasterMk cId="1515585811" sldId="2147483660"/>
            <pc:sldLayoutMk cId="1704189979" sldId="2147483669"/>
          </pc:sldLayoutMkLst>
        </pc:sldLayoutChg>
        <pc:sldLayoutChg chg="add mod replId">
          <pc:chgData name="牧野 利明" userId="S::t-makino@espec.co.jp::2e973cc5-cfce-4a4e-aeb2-3e970dbf87fe" providerId="AD" clId="Web-{2E47B772-CBD2-DBED-71F5-018B49752A96}" dt="2024-03-13T09:11:25.606" v="0"/>
          <pc:sldLayoutMkLst>
            <pc:docMk/>
            <pc:sldMasterMk cId="1515585811" sldId="2147483660"/>
            <pc:sldLayoutMk cId="430919738" sldId="2147483670"/>
          </pc:sldLayoutMkLst>
        </pc:sldLayoutChg>
        <pc:sldLayoutChg chg="add mod replId">
          <pc:chgData name="牧野 利明" userId="S::t-makino@espec.co.jp::2e973cc5-cfce-4a4e-aeb2-3e970dbf87fe" providerId="AD" clId="Web-{2E47B772-CBD2-DBED-71F5-018B49752A96}" dt="2024-03-13T09:11:25.606" v="0"/>
          <pc:sldLayoutMkLst>
            <pc:docMk/>
            <pc:sldMasterMk cId="1515585811" sldId="2147483660"/>
            <pc:sldLayoutMk cId="1828867259" sldId="2147483671"/>
          </pc:sldLayoutMkLst>
        </pc:sldLayoutChg>
      </pc:sldMasterChg>
    </pc:docChg>
  </pc:docChgLst>
  <pc:docChgLst>
    <pc:chgData name="牧野 利明" userId="S::t-makino@espec.co.jp::2e973cc5-cfce-4a4e-aeb2-3e970dbf87fe" providerId="AD" clId="Web-{334CBDF6-A2B6-4ECC-B660-83AF2E07ACA4}"/>
    <pc:docChg chg="addSld delSld modSld">
      <pc:chgData name="牧野 利明" userId="S::t-makino@espec.co.jp::2e973cc5-cfce-4a4e-aeb2-3e970dbf87fe" providerId="AD" clId="Web-{334CBDF6-A2B6-4ECC-B660-83AF2E07ACA4}" dt="2024-01-31T09:59:01.334" v="257" actId="14100"/>
      <pc:docMkLst>
        <pc:docMk/>
      </pc:docMkLst>
      <pc:sldChg chg="addSp delSp modSp">
        <pc:chgData name="牧野 利明" userId="S::t-makino@espec.co.jp::2e973cc5-cfce-4a4e-aeb2-3e970dbf87fe" providerId="AD" clId="Web-{334CBDF6-A2B6-4ECC-B660-83AF2E07ACA4}" dt="2024-01-31T09:59:01.334" v="257" actId="14100"/>
        <pc:sldMkLst>
          <pc:docMk/>
          <pc:sldMk cId="168973771" sldId="258"/>
        </pc:sldMkLst>
        <pc:spChg chg="add mod">
          <ac:chgData name="牧野 利明" userId="S::t-makino@espec.co.jp::2e973cc5-cfce-4a4e-aeb2-3e970dbf87fe" providerId="AD" clId="Web-{334CBDF6-A2B6-4ECC-B660-83AF2E07ACA4}" dt="2024-01-31T09:56:28.128" v="217" actId="1076"/>
          <ac:spMkLst>
            <pc:docMk/>
            <pc:sldMk cId="168973771" sldId="258"/>
            <ac:spMk id="3" creationId="{D7BDD7C2-FBBC-CA09-AE86-1F3B2A0C330A}"/>
          </ac:spMkLst>
        </pc:spChg>
        <pc:spChg chg="add mod">
          <ac:chgData name="牧野 利明" userId="S::t-makino@espec.co.jp::2e973cc5-cfce-4a4e-aeb2-3e970dbf87fe" providerId="AD" clId="Web-{334CBDF6-A2B6-4ECC-B660-83AF2E07ACA4}" dt="2024-01-31T09:56:28.160" v="218" actId="1076"/>
          <ac:spMkLst>
            <pc:docMk/>
            <pc:sldMk cId="168973771" sldId="258"/>
            <ac:spMk id="4" creationId="{6531C638-29B6-7794-D17E-B6F917AEBEDE}"/>
          </ac:spMkLst>
        </pc:spChg>
        <pc:spChg chg="add mod">
          <ac:chgData name="牧野 利明" userId="S::t-makino@espec.co.jp::2e973cc5-cfce-4a4e-aeb2-3e970dbf87fe" providerId="AD" clId="Web-{334CBDF6-A2B6-4ECC-B660-83AF2E07ACA4}" dt="2024-01-31T09:50:52.326" v="162" actId="1076"/>
          <ac:spMkLst>
            <pc:docMk/>
            <pc:sldMk cId="168973771" sldId="258"/>
            <ac:spMk id="6" creationId="{BDC68507-8335-490B-E498-936CD93D2DB9}"/>
          </ac:spMkLst>
        </pc:spChg>
        <pc:spChg chg="add mod">
          <ac:chgData name="牧野 利明" userId="S::t-makino@espec.co.jp::2e973cc5-cfce-4a4e-aeb2-3e970dbf87fe" providerId="AD" clId="Web-{334CBDF6-A2B6-4ECC-B660-83AF2E07ACA4}" dt="2024-01-31T09:56:28.175" v="219" actId="1076"/>
          <ac:spMkLst>
            <pc:docMk/>
            <pc:sldMk cId="168973771" sldId="258"/>
            <ac:spMk id="7" creationId="{A72965E3-1095-91CA-1E12-50CBE034F354}"/>
          </ac:spMkLst>
        </pc:spChg>
        <pc:spChg chg="add mod">
          <ac:chgData name="牧野 利明" userId="S::t-makino@espec.co.jp::2e973cc5-cfce-4a4e-aeb2-3e970dbf87fe" providerId="AD" clId="Web-{334CBDF6-A2B6-4ECC-B660-83AF2E07ACA4}" dt="2024-01-31T09:50:52.341" v="164" actId="1076"/>
          <ac:spMkLst>
            <pc:docMk/>
            <pc:sldMk cId="168973771" sldId="258"/>
            <ac:spMk id="8" creationId="{659AF32F-178E-D7CC-E74D-F5E0381CBD64}"/>
          </ac:spMkLst>
        </pc:spChg>
        <pc:spChg chg="add del">
          <ac:chgData name="牧野 利明" userId="S::t-makino@espec.co.jp::2e973cc5-cfce-4a4e-aeb2-3e970dbf87fe" providerId="AD" clId="Web-{334CBDF6-A2B6-4ECC-B660-83AF2E07ACA4}" dt="2024-01-31T09:44:05.740" v="55"/>
          <ac:spMkLst>
            <pc:docMk/>
            <pc:sldMk cId="168973771" sldId="258"/>
            <ac:spMk id="9" creationId="{8215FC0B-3ECF-A181-3084-A4D291811346}"/>
          </ac:spMkLst>
        </pc:spChg>
        <pc:spChg chg="add mod">
          <ac:chgData name="牧野 利明" userId="S::t-makino@espec.co.jp::2e973cc5-cfce-4a4e-aeb2-3e970dbf87fe" providerId="AD" clId="Web-{334CBDF6-A2B6-4ECC-B660-83AF2E07ACA4}" dt="2024-01-31T09:50:52.357" v="165" actId="1076"/>
          <ac:spMkLst>
            <pc:docMk/>
            <pc:sldMk cId="168973771" sldId="258"/>
            <ac:spMk id="10" creationId="{16361EE1-6DBA-D9BA-8B47-7A33CFCDFC06}"/>
          </ac:spMkLst>
        </pc:spChg>
        <pc:spChg chg="add mod">
          <ac:chgData name="牧野 利明" userId="S::t-makino@espec.co.jp::2e973cc5-cfce-4a4e-aeb2-3e970dbf87fe" providerId="AD" clId="Web-{334CBDF6-A2B6-4ECC-B660-83AF2E07ACA4}" dt="2024-01-31T09:56:28.191" v="220" actId="1076"/>
          <ac:spMkLst>
            <pc:docMk/>
            <pc:sldMk cId="168973771" sldId="258"/>
            <ac:spMk id="11" creationId="{48DE1A9B-DD6B-E5F4-6508-FFCCBB4A0D9A}"/>
          </ac:spMkLst>
        </pc:spChg>
        <pc:spChg chg="add mod">
          <ac:chgData name="牧野 利明" userId="S::t-makino@espec.co.jp::2e973cc5-cfce-4a4e-aeb2-3e970dbf87fe" providerId="AD" clId="Web-{334CBDF6-A2B6-4ECC-B660-83AF2E07ACA4}" dt="2024-01-31T09:56:28.207" v="221" actId="1076"/>
          <ac:spMkLst>
            <pc:docMk/>
            <pc:sldMk cId="168973771" sldId="258"/>
            <ac:spMk id="12" creationId="{7B08931F-A31C-33F5-7140-89CA647623F4}"/>
          </ac:spMkLst>
        </pc:spChg>
        <pc:spChg chg="add mod">
          <ac:chgData name="牧野 利明" userId="S::t-makino@espec.co.jp::2e973cc5-cfce-4a4e-aeb2-3e970dbf87fe" providerId="AD" clId="Web-{334CBDF6-A2B6-4ECC-B660-83AF2E07ACA4}" dt="2024-01-31T09:50:52.388" v="168" actId="1076"/>
          <ac:spMkLst>
            <pc:docMk/>
            <pc:sldMk cId="168973771" sldId="258"/>
            <ac:spMk id="13" creationId="{368997C1-1183-0394-3F55-BAD78DD4CD6D}"/>
          </ac:spMkLst>
        </pc:spChg>
        <pc:spChg chg="add mod">
          <ac:chgData name="牧野 利明" userId="S::t-makino@espec.co.jp::2e973cc5-cfce-4a4e-aeb2-3e970dbf87fe" providerId="AD" clId="Web-{334CBDF6-A2B6-4ECC-B660-83AF2E07ACA4}" dt="2024-01-31T09:50:52.451" v="173" actId="1076"/>
          <ac:spMkLst>
            <pc:docMk/>
            <pc:sldMk cId="168973771" sldId="258"/>
            <ac:spMk id="19" creationId="{829174C2-2E7A-75FB-DA51-9E33295BFFFE}"/>
          </ac:spMkLst>
        </pc:spChg>
        <pc:spChg chg="add mod">
          <ac:chgData name="牧野 利明" userId="S::t-makino@espec.co.jp::2e973cc5-cfce-4a4e-aeb2-3e970dbf87fe" providerId="AD" clId="Web-{334CBDF6-A2B6-4ECC-B660-83AF2E07ACA4}" dt="2024-01-31T09:50:52.466" v="174" actId="1076"/>
          <ac:spMkLst>
            <pc:docMk/>
            <pc:sldMk cId="168973771" sldId="258"/>
            <ac:spMk id="20" creationId="{F9196119-8C11-4A77-38AF-7DF7D8E46465}"/>
          </ac:spMkLst>
        </pc:spChg>
        <pc:spChg chg="add mod">
          <ac:chgData name="牧野 利明" userId="S::t-makino@espec.co.jp::2e973cc5-cfce-4a4e-aeb2-3e970dbf87fe" providerId="AD" clId="Web-{334CBDF6-A2B6-4ECC-B660-83AF2E07ACA4}" dt="2024-01-31T09:50:52.466" v="175" actId="1076"/>
          <ac:spMkLst>
            <pc:docMk/>
            <pc:sldMk cId="168973771" sldId="258"/>
            <ac:spMk id="21" creationId="{ADE849C2-D3D8-DF61-7B14-2EC8ED454E4B}"/>
          </ac:spMkLst>
        </pc:spChg>
        <pc:spChg chg="add mod">
          <ac:chgData name="牧野 利明" userId="S::t-makino@espec.co.jp::2e973cc5-cfce-4a4e-aeb2-3e970dbf87fe" providerId="AD" clId="Web-{334CBDF6-A2B6-4ECC-B660-83AF2E07ACA4}" dt="2024-01-31T09:50:52.482" v="176" actId="1076"/>
          <ac:spMkLst>
            <pc:docMk/>
            <pc:sldMk cId="168973771" sldId="258"/>
            <ac:spMk id="22" creationId="{9D0FB331-AB81-BA97-FA67-8738A5C5E0E2}"/>
          </ac:spMkLst>
        </pc:spChg>
        <pc:spChg chg="add mod">
          <ac:chgData name="牧野 利明" userId="S::t-makino@espec.co.jp::2e973cc5-cfce-4a4e-aeb2-3e970dbf87fe" providerId="AD" clId="Web-{334CBDF6-A2B6-4ECC-B660-83AF2E07ACA4}" dt="2024-01-31T09:59:01.334" v="257" actId="14100"/>
          <ac:spMkLst>
            <pc:docMk/>
            <pc:sldMk cId="168973771" sldId="258"/>
            <ac:spMk id="23" creationId="{F8E90D48-2B4A-E36B-84FB-DC703F49FC12}"/>
          </ac:spMkLst>
        </pc:spChg>
        <pc:spChg chg="add mod">
          <ac:chgData name="牧野 利明" userId="S::t-makino@espec.co.jp::2e973cc5-cfce-4a4e-aeb2-3e970dbf87fe" providerId="AD" clId="Web-{334CBDF6-A2B6-4ECC-B660-83AF2E07ACA4}" dt="2024-01-31T09:50:52.513" v="178" actId="1076"/>
          <ac:spMkLst>
            <pc:docMk/>
            <pc:sldMk cId="168973771" sldId="258"/>
            <ac:spMk id="25" creationId="{C93A3545-64DB-C125-E08C-098841619260}"/>
          </ac:spMkLst>
        </pc:spChg>
        <pc:spChg chg="add mod">
          <ac:chgData name="牧野 利明" userId="S::t-makino@espec.co.jp::2e973cc5-cfce-4a4e-aeb2-3e970dbf87fe" providerId="AD" clId="Web-{334CBDF6-A2B6-4ECC-B660-83AF2E07ACA4}" dt="2024-01-31T09:54:46.767" v="196" actId="20577"/>
          <ac:spMkLst>
            <pc:docMk/>
            <pc:sldMk cId="168973771" sldId="258"/>
            <ac:spMk id="27" creationId="{198D164B-E023-25D7-78D3-1440BFC8DCBA}"/>
          </ac:spMkLst>
        </pc:spChg>
        <pc:spChg chg="add mod">
          <ac:chgData name="牧野 利明" userId="S::t-makino@espec.co.jp::2e973cc5-cfce-4a4e-aeb2-3e970dbf87fe" providerId="AD" clId="Web-{334CBDF6-A2B6-4ECC-B660-83AF2E07ACA4}" dt="2024-01-31T09:56:07.816" v="215" actId="1076"/>
          <ac:spMkLst>
            <pc:docMk/>
            <pc:sldMk cId="168973771" sldId="258"/>
            <ac:spMk id="29" creationId="{CC215065-D08B-BB65-E721-7623DBFAED55}"/>
          </ac:spMkLst>
        </pc:spChg>
        <pc:spChg chg="add mod">
          <ac:chgData name="牧野 利明" userId="S::t-makino@espec.co.jp::2e973cc5-cfce-4a4e-aeb2-3e970dbf87fe" providerId="AD" clId="Web-{334CBDF6-A2B6-4ECC-B660-83AF2E07ACA4}" dt="2024-01-31T09:56:11.284" v="216" actId="1076"/>
          <ac:spMkLst>
            <pc:docMk/>
            <pc:sldMk cId="168973771" sldId="258"/>
            <ac:spMk id="30" creationId="{C889C1C8-7D28-3D5E-65BA-0BD5027996AC}"/>
          </ac:spMkLst>
        </pc:spChg>
        <pc:picChg chg="mod">
          <ac:chgData name="牧野 利明" userId="S::t-makino@espec.co.jp::2e973cc5-cfce-4a4e-aeb2-3e970dbf87fe" providerId="AD" clId="Web-{334CBDF6-A2B6-4ECC-B660-83AF2E07ACA4}" dt="2024-01-31T09:40:55.252" v="0" actId="1076"/>
          <ac:picMkLst>
            <pc:docMk/>
            <pc:sldMk cId="168973771" sldId="258"/>
            <ac:picMk id="5" creationId="{CDD6C40E-619E-8670-1657-9F7F004E8397}"/>
          </ac:picMkLst>
        </pc:picChg>
        <pc:cxnChg chg="add del mod">
          <ac:chgData name="牧野 利明" userId="S::t-makino@espec.co.jp::2e973cc5-cfce-4a4e-aeb2-3e970dbf87fe" providerId="AD" clId="Web-{334CBDF6-A2B6-4ECC-B660-83AF2E07ACA4}" dt="2024-01-31T09:46:08.164" v="105"/>
          <ac:cxnSpMkLst>
            <pc:docMk/>
            <pc:sldMk cId="168973771" sldId="258"/>
            <ac:cxnSpMk id="14" creationId="{82F6CFDB-DA66-09AF-759B-315901008500}"/>
          </ac:cxnSpMkLst>
        </pc:cxnChg>
        <pc:cxnChg chg="add mod">
          <ac:chgData name="牧野 利明" userId="S::t-makino@espec.co.jp::2e973cc5-cfce-4a4e-aeb2-3e970dbf87fe" providerId="AD" clId="Web-{334CBDF6-A2B6-4ECC-B660-83AF2E07ACA4}" dt="2024-01-31T09:50:52.404" v="169" actId="1076"/>
          <ac:cxnSpMkLst>
            <pc:docMk/>
            <pc:sldMk cId="168973771" sldId="258"/>
            <ac:cxnSpMk id="15" creationId="{399A7B89-D743-B24D-93CA-89DBFDCED086}"/>
          </ac:cxnSpMkLst>
        </pc:cxnChg>
        <pc:cxnChg chg="add mod">
          <ac:chgData name="牧野 利明" userId="S::t-makino@espec.co.jp::2e973cc5-cfce-4a4e-aeb2-3e970dbf87fe" providerId="AD" clId="Web-{334CBDF6-A2B6-4ECC-B660-83AF2E07ACA4}" dt="2024-01-31T09:50:52.419" v="170" actId="1076"/>
          <ac:cxnSpMkLst>
            <pc:docMk/>
            <pc:sldMk cId="168973771" sldId="258"/>
            <ac:cxnSpMk id="16" creationId="{83435893-CB50-A920-0ADE-8ACB7979C1AF}"/>
          </ac:cxnSpMkLst>
        </pc:cxnChg>
        <pc:cxnChg chg="add mod">
          <ac:chgData name="牧野 利明" userId="S::t-makino@espec.co.jp::2e973cc5-cfce-4a4e-aeb2-3e970dbf87fe" providerId="AD" clId="Web-{334CBDF6-A2B6-4ECC-B660-83AF2E07ACA4}" dt="2024-01-31T09:50:52.435" v="171" actId="1076"/>
          <ac:cxnSpMkLst>
            <pc:docMk/>
            <pc:sldMk cId="168973771" sldId="258"/>
            <ac:cxnSpMk id="17" creationId="{85BE184E-B11D-5C6C-9DF4-78F60E70A42C}"/>
          </ac:cxnSpMkLst>
        </pc:cxnChg>
        <pc:cxnChg chg="add mod">
          <ac:chgData name="牧野 利明" userId="S::t-makino@espec.co.jp::2e973cc5-cfce-4a4e-aeb2-3e970dbf87fe" providerId="AD" clId="Web-{334CBDF6-A2B6-4ECC-B660-83AF2E07ACA4}" dt="2024-01-31T09:56:34.707" v="222" actId="14100"/>
          <ac:cxnSpMkLst>
            <pc:docMk/>
            <pc:sldMk cId="168973771" sldId="258"/>
            <ac:cxnSpMk id="18" creationId="{EBA85C96-170F-7EE0-EA89-8038B032D95B}"/>
          </ac:cxnSpMkLst>
        </pc:cxnChg>
        <pc:cxnChg chg="add del mod">
          <ac:chgData name="牧野 利明" userId="S::t-makino@espec.co.jp::2e973cc5-cfce-4a4e-aeb2-3e970dbf87fe" providerId="AD" clId="Web-{334CBDF6-A2B6-4ECC-B660-83AF2E07ACA4}" dt="2024-01-31T09:49:08.542" v="142"/>
          <ac:cxnSpMkLst>
            <pc:docMk/>
            <pc:sldMk cId="168973771" sldId="258"/>
            <ac:cxnSpMk id="24" creationId="{0C122B25-355E-55B0-11BD-D04020C86768}"/>
          </ac:cxnSpMkLst>
        </pc:cxnChg>
        <pc:cxnChg chg="add mod">
          <ac:chgData name="牧野 利明" userId="S::t-makino@espec.co.jp::2e973cc5-cfce-4a4e-aeb2-3e970dbf87fe" providerId="AD" clId="Web-{334CBDF6-A2B6-4ECC-B660-83AF2E07ACA4}" dt="2024-01-31T09:50:52.513" v="179" actId="1076"/>
          <ac:cxnSpMkLst>
            <pc:docMk/>
            <pc:sldMk cId="168973771" sldId="258"/>
            <ac:cxnSpMk id="26" creationId="{7678A7D9-1F84-471D-86A1-C679E5914414}"/>
          </ac:cxnSpMkLst>
        </pc:cxnChg>
        <pc:cxnChg chg="add mod">
          <ac:chgData name="牧野 利明" userId="S::t-makino@espec.co.jp::2e973cc5-cfce-4a4e-aeb2-3e970dbf87fe" providerId="AD" clId="Web-{334CBDF6-A2B6-4ECC-B660-83AF2E07ACA4}" dt="2024-01-31T09:56:04.066" v="214" actId="1076"/>
          <ac:cxnSpMkLst>
            <pc:docMk/>
            <pc:sldMk cId="168973771" sldId="258"/>
            <ac:cxnSpMk id="28" creationId="{F597106F-23ED-7873-E67F-749F1737BD29}"/>
          </ac:cxnSpMkLst>
        </pc:cxnChg>
        <pc:cxnChg chg="add mod">
          <ac:chgData name="牧野 利明" userId="S::t-makino@espec.co.jp::2e973cc5-cfce-4a4e-aeb2-3e970dbf87fe" providerId="AD" clId="Web-{334CBDF6-A2B6-4ECC-B660-83AF2E07ACA4}" dt="2024-01-31T09:55:59.300" v="213" actId="1076"/>
          <ac:cxnSpMkLst>
            <pc:docMk/>
            <pc:sldMk cId="168973771" sldId="258"/>
            <ac:cxnSpMk id="31" creationId="{ED3BB907-7DD0-7DA2-B058-D15585CED338}"/>
          </ac:cxnSpMkLst>
        </pc:cxnChg>
        <pc:cxnChg chg="add del mod">
          <ac:chgData name="牧野 利明" userId="S::t-makino@espec.co.jp::2e973cc5-cfce-4a4e-aeb2-3e970dbf87fe" providerId="AD" clId="Web-{334CBDF6-A2B6-4ECC-B660-83AF2E07ACA4}" dt="2024-01-31T09:57:17.207" v="228"/>
          <ac:cxnSpMkLst>
            <pc:docMk/>
            <pc:sldMk cId="168973771" sldId="258"/>
            <ac:cxnSpMk id="32" creationId="{83B35A6A-9DDF-B46C-E292-299DC9A105F1}"/>
          </ac:cxnSpMkLst>
        </pc:cxnChg>
        <pc:cxnChg chg="add mod">
          <ac:chgData name="牧野 利明" userId="S::t-makino@espec.co.jp::2e973cc5-cfce-4a4e-aeb2-3e970dbf87fe" providerId="AD" clId="Web-{334CBDF6-A2B6-4ECC-B660-83AF2E07ACA4}" dt="2024-01-31T09:58:23.537" v="241" actId="14100"/>
          <ac:cxnSpMkLst>
            <pc:docMk/>
            <pc:sldMk cId="168973771" sldId="258"/>
            <ac:cxnSpMk id="33" creationId="{8EC4772D-201D-2E5E-978C-BCA4D5B148D8}"/>
          </ac:cxnSpMkLst>
        </pc:cxnChg>
        <pc:cxnChg chg="add mod">
          <ac:chgData name="牧野 利明" userId="S::t-makino@espec.co.jp::2e973cc5-cfce-4a4e-aeb2-3e970dbf87fe" providerId="AD" clId="Web-{334CBDF6-A2B6-4ECC-B660-83AF2E07ACA4}" dt="2024-01-31T09:58:29.021" v="243" actId="1076"/>
          <ac:cxnSpMkLst>
            <pc:docMk/>
            <pc:sldMk cId="168973771" sldId="258"/>
            <ac:cxnSpMk id="34" creationId="{C55E2C0E-996F-2F76-63E2-D0B73D0423C9}"/>
          </ac:cxnSpMkLst>
        </pc:cxnChg>
        <pc:cxnChg chg="add mod">
          <ac:chgData name="牧野 利明" userId="S::t-makino@espec.co.jp::2e973cc5-cfce-4a4e-aeb2-3e970dbf87fe" providerId="AD" clId="Web-{334CBDF6-A2B6-4ECC-B660-83AF2E07ACA4}" dt="2024-01-31T09:58:33.881" v="245" actId="1076"/>
          <ac:cxnSpMkLst>
            <pc:docMk/>
            <pc:sldMk cId="168973771" sldId="258"/>
            <ac:cxnSpMk id="35" creationId="{D2D7E3B1-E28F-70C5-0A61-2F000B84F7DF}"/>
          </ac:cxnSpMkLst>
        </pc:cxnChg>
        <pc:cxnChg chg="add mod">
          <ac:chgData name="牧野 利明" userId="S::t-makino@espec.co.jp::2e973cc5-cfce-4a4e-aeb2-3e970dbf87fe" providerId="AD" clId="Web-{334CBDF6-A2B6-4ECC-B660-83AF2E07ACA4}" dt="2024-01-31T09:58:43.850" v="248" actId="1076"/>
          <ac:cxnSpMkLst>
            <pc:docMk/>
            <pc:sldMk cId="168973771" sldId="258"/>
            <ac:cxnSpMk id="36" creationId="{5B10453B-9EC4-4504-3A23-AD3A7C87A3E9}"/>
          </ac:cxnSpMkLst>
        </pc:cxnChg>
      </pc:sldChg>
      <pc:sldChg chg="add del replId">
        <pc:chgData name="牧野 利明" userId="S::t-makino@espec.co.jp::2e973cc5-cfce-4a4e-aeb2-3e970dbf87fe" providerId="AD" clId="Web-{334CBDF6-A2B6-4ECC-B660-83AF2E07ACA4}" dt="2024-01-31T09:43:04.645" v="34"/>
        <pc:sldMkLst>
          <pc:docMk/>
          <pc:sldMk cId="22512368" sldId="268"/>
        </pc:sldMkLst>
      </pc:sldChg>
    </pc:docChg>
  </pc:docChgLst>
  <pc:docChgLst>
    <pc:chgData name="牧野 利明" userId="S::t-makino@espec.co.jp::2e973cc5-cfce-4a4e-aeb2-3e970dbf87fe" providerId="AD" clId="Web-{74845C9B-97A4-4985-8DFE-F6CE0C5AFC24}"/>
    <pc:docChg chg="modSld">
      <pc:chgData name="牧野 利明" userId="S::t-makino@espec.co.jp::2e973cc5-cfce-4a4e-aeb2-3e970dbf87fe" providerId="AD" clId="Web-{74845C9B-97A4-4985-8DFE-F6CE0C5AFC24}" dt="2024-01-31T09:18:13.722" v="13" actId="20577"/>
      <pc:docMkLst>
        <pc:docMk/>
      </pc:docMkLst>
      <pc:sldChg chg="addSp modSp">
        <pc:chgData name="牧野 利明" userId="S::t-makino@espec.co.jp::2e973cc5-cfce-4a4e-aeb2-3e970dbf87fe" providerId="AD" clId="Web-{74845C9B-97A4-4985-8DFE-F6CE0C5AFC24}" dt="2024-01-31T09:18:13.722" v="13" actId="20577"/>
        <pc:sldMkLst>
          <pc:docMk/>
          <pc:sldMk cId="1870996234" sldId="259"/>
        </pc:sldMkLst>
        <pc:spChg chg="add mod">
          <ac:chgData name="牧野 利明" userId="S::t-makino@espec.co.jp::2e973cc5-cfce-4a4e-aeb2-3e970dbf87fe" providerId="AD" clId="Web-{74845C9B-97A4-4985-8DFE-F6CE0C5AFC24}" dt="2024-01-31T09:18:13.722" v="13" actId="20577"/>
          <ac:spMkLst>
            <pc:docMk/>
            <pc:sldMk cId="1870996234" sldId="259"/>
            <ac:spMk id="3" creationId="{71C56A7B-050E-1CE0-98A3-1CBB5B6A178B}"/>
          </ac:spMkLst>
        </pc:spChg>
      </pc:sldChg>
    </pc:docChg>
  </pc:docChgLst>
  <pc:docChgLst>
    <pc:chgData name="久保田 喜士" userId="S::yo-kubota@espec.co.jp::03806d9e-d8d6-41d4-9f7a-847250a77354" providerId="AD" clId="Web-{F5364801-4889-43BA-9A48-232996E2C732}"/>
    <pc:docChg chg="modSld">
      <pc:chgData name="久保田 喜士" userId="S::yo-kubota@espec.co.jp::03806d9e-d8d6-41d4-9f7a-847250a77354" providerId="AD" clId="Web-{F5364801-4889-43BA-9A48-232996E2C732}" dt="2024-03-04T09:58:54.023" v="74" actId="14100"/>
      <pc:docMkLst>
        <pc:docMk/>
      </pc:docMkLst>
      <pc:sldChg chg="addSp delSp modSp">
        <pc:chgData name="久保田 喜士" userId="S::yo-kubota@espec.co.jp::03806d9e-d8d6-41d4-9f7a-847250a77354" providerId="AD" clId="Web-{F5364801-4889-43BA-9A48-232996E2C732}" dt="2024-03-04T09:58:54.023" v="74" actId="14100"/>
        <pc:sldMkLst>
          <pc:docMk/>
          <pc:sldMk cId="1754725552" sldId="270"/>
        </pc:sldMkLst>
        <pc:spChg chg="add del">
          <ac:chgData name="久保田 喜士" userId="S::yo-kubota@espec.co.jp::03806d9e-d8d6-41d4-9f7a-847250a77354" providerId="AD" clId="Web-{F5364801-4889-43BA-9A48-232996E2C732}" dt="2024-03-04T09:56:17.189" v="37"/>
          <ac:spMkLst>
            <pc:docMk/>
            <pc:sldMk cId="1754725552" sldId="270"/>
            <ac:spMk id="3" creationId="{6B2F51DC-4F6F-DCAB-FF9E-905A575E4EB1}"/>
          </ac:spMkLst>
        </pc:spChg>
        <pc:spChg chg="add mod">
          <ac:chgData name="久保田 喜士" userId="S::yo-kubota@espec.co.jp::03806d9e-d8d6-41d4-9f7a-847250a77354" providerId="AD" clId="Web-{F5364801-4889-43BA-9A48-232996E2C732}" dt="2024-03-04T09:58:31.147" v="69" actId="1076"/>
          <ac:spMkLst>
            <pc:docMk/>
            <pc:sldMk cId="1754725552" sldId="270"/>
            <ac:spMk id="9" creationId="{5A706E63-46C0-B25F-4090-120CF037BDCD}"/>
          </ac:spMkLst>
        </pc:spChg>
        <pc:spChg chg="add mod">
          <ac:chgData name="久保田 喜士" userId="S::yo-kubota@espec.co.jp::03806d9e-d8d6-41d4-9f7a-847250a77354" providerId="AD" clId="Web-{F5364801-4889-43BA-9A48-232996E2C732}" dt="2024-03-04T09:58:18.115" v="65" actId="1076"/>
          <ac:spMkLst>
            <pc:docMk/>
            <pc:sldMk cId="1754725552" sldId="270"/>
            <ac:spMk id="11" creationId="{6FBFD27C-D4E2-71F7-AF9B-DA74FAC1F42B}"/>
          </ac:spMkLst>
        </pc:spChg>
        <pc:spChg chg="add mod">
          <ac:chgData name="久保田 喜士" userId="S::yo-kubota@espec.co.jp::03806d9e-d8d6-41d4-9f7a-847250a77354" providerId="AD" clId="Web-{F5364801-4889-43BA-9A48-232996E2C732}" dt="2024-03-04T09:58:20.193" v="66" actId="1076"/>
          <ac:spMkLst>
            <pc:docMk/>
            <pc:sldMk cId="1754725552" sldId="270"/>
            <ac:spMk id="13" creationId="{F4935F86-1BCE-706E-65CC-2C1FBD18DD90}"/>
          </ac:spMkLst>
        </pc:spChg>
        <pc:spChg chg="add del mod">
          <ac:chgData name="久保田 喜士" userId="S::yo-kubota@espec.co.jp::03806d9e-d8d6-41d4-9f7a-847250a77354" providerId="AD" clId="Web-{F5364801-4889-43BA-9A48-232996E2C732}" dt="2024-03-04T09:55:49.985" v="29"/>
          <ac:spMkLst>
            <pc:docMk/>
            <pc:sldMk cId="1754725552" sldId="270"/>
            <ac:spMk id="15" creationId="{FE90D4E6-5980-4805-0A79-971B7F0662A0}"/>
          </ac:spMkLst>
        </pc:spChg>
        <pc:spChg chg="add del mod">
          <ac:chgData name="久保田 喜士" userId="S::yo-kubota@espec.co.jp::03806d9e-d8d6-41d4-9f7a-847250a77354" providerId="AD" clId="Web-{F5364801-4889-43BA-9A48-232996E2C732}" dt="2024-03-04T09:56:19.189" v="38"/>
          <ac:spMkLst>
            <pc:docMk/>
            <pc:sldMk cId="1754725552" sldId="270"/>
            <ac:spMk id="17" creationId="{EA247C14-8D34-2BB0-DDA8-BED2F67741D1}"/>
          </ac:spMkLst>
        </pc:spChg>
        <pc:picChg chg="add mod">
          <ac:chgData name="久保田 喜士" userId="S::yo-kubota@espec.co.jp::03806d9e-d8d6-41d4-9f7a-847250a77354" providerId="AD" clId="Web-{F5364801-4889-43BA-9A48-232996E2C732}" dt="2024-03-04T09:58:54.023" v="74" actId="14100"/>
          <ac:picMkLst>
            <pc:docMk/>
            <pc:sldMk cId="1754725552" sldId="270"/>
            <ac:picMk id="4" creationId="{22355DA6-5983-BD87-69C4-886CBE27C9D7}"/>
          </ac:picMkLst>
        </pc:picChg>
        <pc:picChg chg="add mod">
          <ac:chgData name="久保田 喜士" userId="S::yo-kubota@espec.co.jp::03806d9e-d8d6-41d4-9f7a-847250a77354" providerId="AD" clId="Web-{F5364801-4889-43BA-9A48-232996E2C732}" dt="2024-03-04T09:58:49.632" v="73" actId="1076"/>
          <ac:picMkLst>
            <pc:docMk/>
            <pc:sldMk cId="1754725552" sldId="270"/>
            <ac:picMk id="5" creationId="{C4989552-412E-E9B7-B71E-13328B441985}"/>
          </ac:picMkLst>
        </pc:picChg>
        <pc:picChg chg="add del mod">
          <ac:chgData name="久保田 喜士" userId="S::yo-kubota@espec.co.jp::03806d9e-d8d6-41d4-9f7a-847250a77354" providerId="AD" clId="Web-{F5364801-4889-43BA-9A48-232996E2C732}" dt="2024-03-04T09:45:40.900" v="3"/>
          <ac:picMkLst>
            <pc:docMk/>
            <pc:sldMk cId="1754725552" sldId="270"/>
            <ac:picMk id="6" creationId="{4B42CEBB-78B4-8B93-D889-9BBF74E02E4B}"/>
          </ac:picMkLst>
        </pc:picChg>
        <pc:picChg chg="add mod">
          <ac:chgData name="久保田 喜士" userId="S::yo-kubota@espec.co.jp::03806d9e-d8d6-41d4-9f7a-847250a77354" providerId="AD" clId="Web-{F5364801-4889-43BA-9A48-232996E2C732}" dt="2024-03-04T09:58:33.663" v="70" actId="1076"/>
          <ac:picMkLst>
            <pc:docMk/>
            <pc:sldMk cId="1754725552" sldId="270"/>
            <ac:picMk id="7" creationId="{8A655A0B-F0DF-4A05-423E-C1148DE94F6F}"/>
          </ac:picMkLst>
        </pc:picChg>
        <pc:picChg chg="add mod">
          <ac:chgData name="久保田 喜士" userId="S::yo-kubota@espec.co.jp::03806d9e-d8d6-41d4-9f7a-847250a77354" providerId="AD" clId="Web-{F5364801-4889-43BA-9A48-232996E2C732}" dt="2024-03-04T09:57:38.098" v="52" actId="1076"/>
          <ac:picMkLst>
            <pc:docMk/>
            <pc:sldMk cId="1754725552" sldId="270"/>
            <ac:picMk id="8" creationId="{F7871699-70C9-C1A4-FE43-9E682C4E6981}"/>
          </ac:picMkLst>
        </pc:picChg>
        <pc:picChg chg="add mod">
          <ac:chgData name="久保田 喜士" userId="S::yo-kubota@espec.co.jp::03806d9e-d8d6-41d4-9f7a-847250a77354" providerId="AD" clId="Web-{F5364801-4889-43BA-9A48-232996E2C732}" dt="2024-03-04T09:58:36.335" v="71" actId="1076"/>
          <ac:picMkLst>
            <pc:docMk/>
            <pc:sldMk cId="1754725552" sldId="270"/>
            <ac:picMk id="10" creationId="{53010E59-4504-53BF-0608-70F9358A0C80}"/>
          </ac:picMkLst>
        </pc:picChg>
        <pc:picChg chg="add mod">
          <ac:chgData name="久保田 喜士" userId="S::yo-kubota@espec.co.jp::03806d9e-d8d6-41d4-9f7a-847250a77354" providerId="AD" clId="Web-{F5364801-4889-43BA-9A48-232996E2C732}" dt="2024-03-04T09:58:25.100" v="68" actId="14100"/>
          <ac:picMkLst>
            <pc:docMk/>
            <pc:sldMk cId="1754725552" sldId="270"/>
            <ac:picMk id="12" creationId="{10798E99-2305-F11C-E5E1-58CE9828192D}"/>
          </ac:picMkLst>
        </pc:picChg>
      </pc:sldChg>
    </pc:docChg>
  </pc:docChgLst>
  <pc:docChgLst>
    <pc:chgData name="久保田 喜士" userId="03806d9e-d8d6-41d4-9f7a-847250a77354" providerId="ADAL" clId="{23DEAE30-C124-4AF8-ACF6-3FE01623A115}"/>
    <pc:docChg chg="addSld modSld">
      <pc:chgData name="久保田 喜士" userId="03806d9e-d8d6-41d4-9f7a-847250a77354" providerId="ADAL" clId="{23DEAE30-C124-4AF8-ACF6-3FE01623A115}" dt="2024-01-31T09:25:51.384" v="24" actId="1076"/>
      <pc:docMkLst>
        <pc:docMk/>
      </pc:docMkLst>
      <pc:sldChg chg="addSp modSp new mod">
        <pc:chgData name="久保田 喜士" userId="03806d9e-d8d6-41d4-9f7a-847250a77354" providerId="ADAL" clId="{23DEAE30-C124-4AF8-ACF6-3FE01623A115}" dt="2024-01-31T09:25:51.384" v="24" actId="1076"/>
        <pc:sldMkLst>
          <pc:docMk/>
          <pc:sldMk cId="3963742560" sldId="267"/>
        </pc:sldMkLst>
        <pc:spChg chg="mod">
          <ac:chgData name="久保田 喜士" userId="03806d9e-d8d6-41d4-9f7a-847250a77354" providerId="ADAL" clId="{23DEAE30-C124-4AF8-ACF6-3FE01623A115}" dt="2024-01-31T09:25:45.749" v="23" actId="20577"/>
          <ac:spMkLst>
            <pc:docMk/>
            <pc:sldMk cId="3963742560" sldId="267"/>
            <ac:spMk id="2" creationId="{F9D0CB18-A3E1-5E09-45FC-5BC205BF1FBC}"/>
          </ac:spMkLst>
        </pc:spChg>
        <pc:picChg chg="add mod">
          <ac:chgData name="久保田 喜士" userId="03806d9e-d8d6-41d4-9f7a-847250a77354" providerId="ADAL" clId="{23DEAE30-C124-4AF8-ACF6-3FE01623A115}" dt="2024-01-31T09:25:51.384" v="24" actId="1076"/>
          <ac:picMkLst>
            <pc:docMk/>
            <pc:sldMk cId="3963742560" sldId="267"/>
            <ac:picMk id="5" creationId="{BA9D0A95-B2ED-6243-57BA-0EEA655BC51F}"/>
          </ac:picMkLst>
        </pc:picChg>
      </pc:sldChg>
    </pc:docChg>
  </pc:docChgLst>
  <pc:docChgLst>
    <pc:chgData name="久保田 喜士" userId="S::yo-kubota@espec.co.jp::03806d9e-d8d6-41d4-9f7a-847250a77354" providerId="AD" clId="Web-{C48A5DFD-EC74-4CAB-BE57-FBEA19D006CB}"/>
    <pc:docChg chg="modSld">
      <pc:chgData name="久保田 喜士" userId="S::yo-kubota@espec.co.jp::03806d9e-d8d6-41d4-9f7a-847250a77354" providerId="AD" clId="Web-{C48A5DFD-EC74-4CAB-BE57-FBEA19D006CB}" dt="2024-01-31T09:27:05.871" v="7" actId="14100"/>
      <pc:docMkLst>
        <pc:docMk/>
      </pc:docMkLst>
      <pc:sldChg chg="modSp">
        <pc:chgData name="久保田 喜士" userId="S::yo-kubota@espec.co.jp::03806d9e-d8d6-41d4-9f7a-847250a77354" providerId="AD" clId="Web-{C48A5DFD-EC74-4CAB-BE57-FBEA19D006CB}" dt="2024-01-31T09:27:05.871" v="7" actId="14100"/>
        <pc:sldMkLst>
          <pc:docMk/>
          <pc:sldMk cId="3963742560" sldId="267"/>
        </pc:sldMkLst>
        <pc:spChg chg="mod">
          <ac:chgData name="久保田 喜士" userId="S::yo-kubota@espec.co.jp::03806d9e-d8d6-41d4-9f7a-847250a77354" providerId="AD" clId="Web-{C48A5DFD-EC74-4CAB-BE57-FBEA19D006CB}" dt="2024-01-31T09:26:58.464" v="5" actId="14100"/>
          <ac:spMkLst>
            <pc:docMk/>
            <pc:sldMk cId="3963742560" sldId="267"/>
            <ac:spMk id="2" creationId="{F9D0CB18-A3E1-5E09-45FC-5BC205BF1FBC}"/>
          </ac:spMkLst>
        </pc:spChg>
        <pc:picChg chg="mod">
          <ac:chgData name="久保田 喜士" userId="S::yo-kubota@espec.co.jp::03806d9e-d8d6-41d4-9f7a-847250a77354" providerId="AD" clId="Web-{C48A5DFD-EC74-4CAB-BE57-FBEA19D006CB}" dt="2024-01-31T09:27:05.871" v="7" actId="14100"/>
          <ac:picMkLst>
            <pc:docMk/>
            <pc:sldMk cId="3963742560" sldId="267"/>
            <ac:picMk id="5" creationId="{BA9D0A95-B2ED-6243-57BA-0EEA655BC51F}"/>
          </ac:picMkLst>
        </pc:picChg>
      </pc:sldChg>
    </pc:docChg>
  </pc:docChgLst>
  <pc:docChgLst>
    <pc:chgData name="岡澤 崇司" userId="S::t-okazawa@espec.co.jp::23e466e4-c7b2-4a8f-82d4-0d6191e9fe14" providerId="AD" clId="Web-{60FD093B-331C-428C-9C85-08374E469B3C}"/>
    <pc:docChg chg="modSld">
      <pc:chgData name="岡澤 崇司" userId="S::t-okazawa@espec.co.jp::23e466e4-c7b2-4a8f-82d4-0d6191e9fe14" providerId="AD" clId="Web-{60FD093B-331C-428C-9C85-08374E469B3C}" dt="2024-03-13T09:19:42.086" v="57" actId="20577"/>
      <pc:docMkLst>
        <pc:docMk/>
      </pc:docMkLst>
      <pc:sldChg chg="modSp">
        <pc:chgData name="岡澤 崇司" userId="S::t-okazawa@espec.co.jp::23e466e4-c7b2-4a8f-82d4-0d6191e9fe14" providerId="AD" clId="Web-{60FD093B-331C-428C-9C85-08374E469B3C}" dt="2024-03-13T09:19:42.086" v="57" actId="20577"/>
        <pc:sldMkLst>
          <pc:docMk/>
          <pc:sldMk cId="2638429876" sldId="265"/>
        </pc:sldMkLst>
        <pc:spChg chg="mod">
          <ac:chgData name="岡澤 崇司" userId="S::t-okazawa@espec.co.jp::23e466e4-c7b2-4a8f-82d4-0d6191e9fe14" providerId="AD" clId="Web-{60FD093B-331C-428C-9C85-08374E469B3C}" dt="2024-03-13T09:19:42.086" v="57" actId="20577"/>
          <ac:spMkLst>
            <pc:docMk/>
            <pc:sldMk cId="2638429876" sldId="265"/>
            <ac:spMk id="3" creationId="{EB02ADE6-288E-7936-BA19-3DEDD18A9568}"/>
          </ac:spMkLst>
        </pc:spChg>
      </pc:sldChg>
    </pc:docChg>
  </pc:docChgLst>
  <pc:docChgLst>
    <pc:chgData name="久保田 喜士" userId="S::yo-kubota@espec.co.jp::03806d9e-d8d6-41d4-9f7a-847250a77354" providerId="AD" clId="Web-{9EF3FA28-B73B-40E0-86F0-B275A0945DB4}"/>
    <pc:docChg chg="addSld modSld">
      <pc:chgData name="久保田 喜士" userId="S::yo-kubota@espec.co.jp::03806d9e-d8d6-41d4-9f7a-847250a77354" providerId="AD" clId="Web-{9EF3FA28-B73B-40E0-86F0-B275A0945DB4}" dt="2024-01-31T09:44:29.765" v="10" actId="14100"/>
      <pc:docMkLst>
        <pc:docMk/>
      </pc:docMkLst>
      <pc:sldChg chg="addSp delSp modSp">
        <pc:chgData name="久保田 喜士" userId="S::yo-kubota@espec.co.jp::03806d9e-d8d6-41d4-9f7a-847250a77354" providerId="AD" clId="Web-{9EF3FA28-B73B-40E0-86F0-B275A0945DB4}" dt="2024-01-31T09:44:03.561" v="5" actId="20577"/>
        <pc:sldMkLst>
          <pc:docMk/>
          <pc:sldMk cId="3963742560" sldId="267"/>
        </pc:sldMkLst>
        <pc:spChg chg="mod">
          <ac:chgData name="久保田 喜士" userId="S::yo-kubota@espec.co.jp::03806d9e-d8d6-41d4-9f7a-847250a77354" providerId="AD" clId="Web-{9EF3FA28-B73B-40E0-86F0-B275A0945DB4}" dt="2024-01-31T09:44:03.561" v="5" actId="20577"/>
          <ac:spMkLst>
            <pc:docMk/>
            <pc:sldMk cId="3963742560" sldId="267"/>
            <ac:spMk id="2" creationId="{F9D0CB18-A3E1-5E09-45FC-5BC205BF1FBC}"/>
          </ac:spMkLst>
        </pc:spChg>
        <pc:picChg chg="add del mod">
          <ac:chgData name="久保田 喜士" userId="S::yo-kubota@espec.co.jp::03806d9e-d8d6-41d4-9f7a-847250a77354" providerId="AD" clId="Web-{9EF3FA28-B73B-40E0-86F0-B275A0945DB4}" dt="2024-01-31T09:43:57.186" v="2"/>
          <ac:picMkLst>
            <pc:docMk/>
            <pc:sldMk cId="3963742560" sldId="267"/>
            <ac:picMk id="3" creationId="{1AC17B8F-CB8C-7093-9E7B-CE2415A797A4}"/>
          </ac:picMkLst>
        </pc:picChg>
      </pc:sldChg>
      <pc:sldChg chg="delSp modSp add replId">
        <pc:chgData name="久保田 喜士" userId="S::yo-kubota@espec.co.jp::03806d9e-d8d6-41d4-9f7a-847250a77354" providerId="AD" clId="Web-{9EF3FA28-B73B-40E0-86F0-B275A0945DB4}" dt="2024-01-31T09:44:29.765" v="10" actId="14100"/>
        <pc:sldMkLst>
          <pc:docMk/>
          <pc:sldMk cId="3198316297" sldId="268"/>
        </pc:sldMkLst>
        <pc:picChg chg="mod">
          <ac:chgData name="久保田 喜士" userId="S::yo-kubota@espec.co.jp::03806d9e-d8d6-41d4-9f7a-847250a77354" providerId="AD" clId="Web-{9EF3FA28-B73B-40E0-86F0-B275A0945DB4}" dt="2024-01-31T09:44:29.765" v="10" actId="14100"/>
          <ac:picMkLst>
            <pc:docMk/>
            <pc:sldMk cId="3198316297" sldId="268"/>
            <ac:picMk id="3" creationId="{0EDB0B54-4DF1-6AF9-C3E8-F7178CB1389E}"/>
          </ac:picMkLst>
        </pc:picChg>
        <pc:picChg chg="del">
          <ac:chgData name="久保田 喜士" userId="S::yo-kubota@espec.co.jp::03806d9e-d8d6-41d4-9f7a-847250a77354" providerId="AD" clId="Web-{9EF3FA28-B73B-40E0-86F0-B275A0945DB4}" dt="2024-01-31T09:44:07.905" v="6"/>
          <ac:picMkLst>
            <pc:docMk/>
            <pc:sldMk cId="3198316297" sldId="268"/>
            <ac:picMk id="5" creationId="{E4C20B4E-C61C-76B8-138B-16A61D5DAAB8}"/>
          </ac:picMkLst>
        </pc:picChg>
      </pc:sldChg>
    </pc:docChg>
  </pc:docChgLst>
  <pc:docChgLst>
    <pc:chgData name="牧野 利明" userId="S::t-makino@espec.co.jp::2e973cc5-cfce-4a4e-aeb2-3e970dbf87fe" providerId="AD" clId="Web-{F246772B-BDF2-532D-F228-F74B00C95AAB}"/>
    <pc:docChg chg="modSld">
      <pc:chgData name="牧野 利明" userId="S::t-makino@espec.co.jp::2e973cc5-cfce-4a4e-aeb2-3e970dbf87fe" providerId="AD" clId="Web-{F246772B-BDF2-532D-F228-F74B00C95AAB}" dt="2024-03-13T10:18:31.688" v="51" actId="20577"/>
      <pc:docMkLst>
        <pc:docMk/>
      </pc:docMkLst>
      <pc:sldChg chg="modSp">
        <pc:chgData name="牧野 利明" userId="S::t-makino@espec.co.jp::2e973cc5-cfce-4a4e-aeb2-3e970dbf87fe" providerId="AD" clId="Web-{F246772B-BDF2-532D-F228-F74B00C95AAB}" dt="2024-03-13T10:18:31.688" v="51" actId="20577"/>
        <pc:sldMkLst>
          <pc:docMk/>
          <pc:sldMk cId="2855083415" sldId="256"/>
        </pc:sldMkLst>
        <pc:spChg chg="mod">
          <ac:chgData name="牧野 利明" userId="S::t-makino@espec.co.jp::2e973cc5-cfce-4a4e-aeb2-3e970dbf87fe" providerId="AD" clId="Web-{F246772B-BDF2-532D-F228-F74B00C95AAB}" dt="2024-03-13T10:18:31.688" v="51" actId="20577"/>
          <ac:spMkLst>
            <pc:docMk/>
            <pc:sldMk cId="2855083415" sldId="256"/>
            <ac:spMk id="2" creationId="{780B41EB-2095-E674-8168-4B610E91EB71}"/>
          </ac:spMkLst>
        </pc:spChg>
      </pc:sldChg>
      <pc:sldChg chg="modSp">
        <pc:chgData name="牧野 利明" userId="S::t-makino@espec.co.jp::2e973cc5-cfce-4a4e-aeb2-3e970dbf87fe" providerId="AD" clId="Web-{F246772B-BDF2-532D-F228-F74B00C95AAB}" dt="2024-03-13T09:53:41.223" v="21" actId="1076"/>
        <pc:sldMkLst>
          <pc:docMk/>
          <pc:sldMk cId="168973771" sldId="258"/>
        </pc:sldMkLst>
        <pc:spChg chg="mod">
          <ac:chgData name="牧野 利明" userId="S::t-makino@espec.co.jp::2e973cc5-cfce-4a4e-aeb2-3e970dbf87fe" providerId="AD" clId="Web-{F246772B-BDF2-532D-F228-F74B00C95AAB}" dt="2024-03-13T09:53:41.223" v="21" actId="1076"/>
          <ac:spMkLst>
            <pc:docMk/>
            <pc:sldMk cId="168973771" sldId="258"/>
            <ac:spMk id="29" creationId="{CC215065-D08B-BB65-E721-7623DBFAED55}"/>
          </ac:spMkLst>
        </pc:spChg>
        <pc:cxnChg chg="mod">
          <ac:chgData name="牧野 利明" userId="S::t-makino@espec.co.jp::2e973cc5-cfce-4a4e-aeb2-3e970dbf87fe" providerId="AD" clId="Web-{F246772B-BDF2-532D-F228-F74B00C95AAB}" dt="2024-03-13T09:50:47.859" v="11" actId="14100"/>
          <ac:cxnSpMkLst>
            <pc:docMk/>
            <pc:sldMk cId="168973771" sldId="258"/>
            <ac:cxnSpMk id="28" creationId="{F597106F-23ED-7873-E67F-749F1737BD29}"/>
          </ac:cxnSpMkLst>
        </pc:cxnChg>
      </pc:sldChg>
      <pc:sldChg chg="modSp">
        <pc:chgData name="牧野 利明" userId="S::t-makino@espec.co.jp::2e973cc5-cfce-4a4e-aeb2-3e970dbf87fe" providerId="AD" clId="Web-{F246772B-BDF2-532D-F228-F74B00C95AAB}" dt="2024-03-13T10:12:38.318" v="50"/>
        <pc:sldMkLst>
          <pc:docMk/>
          <pc:sldMk cId="1870996234" sldId="259"/>
        </pc:sldMkLst>
        <pc:spChg chg="mod">
          <ac:chgData name="牧野 利明" userId="S::t-makino@espec.co.jp::2e973cc5-cfce-4a4e-aeb2-3e970dbf87fe" providerId="AD" clId="Web-{F246772B-BDF2-532D-F228-F74B00C95AAB}" dt="2024-03-13T10:12:38.131" v="45"/>
          <ac:spMkLst>
            <pc:docMk/>
            <pc:sldMk cId="1870996234" sldId="259"/>
            <ac:spMk id="14" creationId="{6275FC51-E1B9-5BA7-AA64-C685F95C2656}"/>
          </ac:spMkLst>
        </pc:spChg>
        <pc:spChg chg="mod">
          <ac:chgData name="牧野 利明" userId="S::t-makino@espec.co.jp::2e973cc5-cfce-4a4e-aeb2-3e970dbf87fe" providerId="AD" clId="Web-{F246772B-BDF2-532D-F228-F74B00C95AAB}" dt="2024-03-13T10:12:38.131" v="46"/>
          <ac:spMkLst>
            <pc:docMk/>
            <pc:sldMk cId="1870996234" sldId="259"/>
            <ac:spMk id="15" creationId="{5126ADCA-85F6-8EAA-3FB3-D42F91AA6566}"/>
          </ac:spMkLst>
        </pc:spChg>
        <pc:spChg chg="mod">
          <ac:chgData name="牧野 利明" userId="S::t-makino@espec.co.jp::2e973cc5-cfce-4a4e-aeb2-3e970dbf87fe" providerId="AD" clId="Web-{F246772B-BDF2-532D-F228-F74B00C95AAB}" dt="2024-03-13T10:12:38.131" v="47"/>
          <ac:spMkLst>
            <pc:docMk/>
            <pc:sldMk cId="1870996234" sldId="259"/>
            <ac:spMk id="16" creationId="{4A201074-AD0D-DBB1-B839-7798174BF881}"/>
          </ac:spMkLst>
        </pc:spChg>
        <pc:spChg chg="mod">
          <ac:chgData name="牧野 利明" userId="S::t-makino@espec.co.jp::2e973cc5-cfce-4a4e-aeb2-3e970dbf87fe" providerId="AD" clId="Web-{F246772B-BDF2-532D-F228-F74B00C95AAB}" dt="2024-03-13T10:12:38.147" v="48"/>
          <ac:spMkLst>
            <pc:docMk/>
            <pc:sldMk cId="1870996234" sldId="259"/>
            <ac:spMk id="17" creationId="{4E5A7DAD-4AB1-E39B-FBE2-49551AAE109E}"/>
          </ac:spMkLst>
        </pc:spChg>
        <pc:spChg chg="mod">
          <ac:chgData name="牧野 利明" userId="S::t-makino@espec.co.jp::2e973cc5-cfce-4a4e-aeb2-3e970dbf87fe" providerId="AD" clId="Web-{F246772B-BDF2-532D-F228-F74B00C95AAB}" dt="2024-03-13T10:12:38.147" v="49"/>
          <ac:spMkLst>
            <pc:docMk/>
            <pc:sldMk cId="1870996234" sldId="259"/>
            <ac:spMk id="18" creationId="{F5E4EF84-759C-59ED-35D0-910DFD79B9FD}"/>
          </ac:spMkLst>
        </pc:spChg>
        <pc:spChg chg="mod">
          <ac:chgData name="牧野 利明" userId="S::t-makino@espec.co.jp::2e973cc5-cfce-4a4e-aeb2-3e970dbf87fe" providerId="AD" clId="Web-{F246772B-BDF2-532D-F228-F74B00C95AAB}" dt="2024-03-13T10:12:38.318" v="50"/>
          <ac:spMkLst>
            <pc:docMk/>
            <pc:sldMk cId="1870996234" sldId="259"/>
            <ac:spMk id="20" creationId="{E76A75AD-11BF-B13A-7599-DC5A75340824}"/>
          </ac:spMkLst>
        </pc:spChg>
      </pc:sldChg>
      <pc:sldChg chg="modSp">
        <pc:chgData name="牧野 利明" userId="S::t-makino@espec.co.jp::2e973cc5-cfce-4a4e-aeb2-3e970dbf87fe" providerId="AD" clId="Web-{F246772B-BDF2-532D-F228-F74B00C95AAB}" dt="2024-03-13T09:55:27.758" v="31" actId="1076"/>
        <pc:sldMkLst>
          <pc:docMk/>
          <pc:sldMk cId="846554950" sldId="264"/>
        </pc:sldMkLst>
        <pc:spChg chg="mod">
          <ac:chgData name="牧野 利明" userId="S::t-makino@espec.co.jp::2e973cc5-cfce-4a4e-aeb2-3e970dbf87fe" providerId="AD" clId="Web-{F246772B-BDF2-532D-F228-F74B00C95AAB}" dt="2024-03-13T09:55:27.758" v="31" actId="1076"/>
          <ac:spMkLst>
            <pc:docMk/>
            <pc:sldMk cId="846554950" sldId="264"/>
            <ac:spMk id="4" creationId="{3C5F14C5-B698-CAB4-A270-69732744B264}"/>
          </ac:spMkLst>
        </pc:spChg>
        <pc:spChg chg="mod">
          <ac:chgData name="牧野 利明" userId="S::t-makino@espec.co.jp::2e973cc5-cfce-4a4e-aeb2-3e970dbf87fe" providerId="AD" clId="Web-{F246772B-BDF2-532D-F228-F74B00C95AAB}" dt="2024-03-13T09:55:27.758" v="30" actId="1076"/>
          <ac:spMkLst>
            <pc:docMk/>
            <pc:sldMk cId="846554950" sldId="264"/>
            <ac:spMk id="9" creationId="{55FA625A-B106-CB54-0D9B-10EA5D685A81}"/>
          </ac:spMkLst>
        </pc:spChg>
        <pc:spChg chg="mod">
          <ac:chgData name="牧野 利明" userId="S::t-makino@espec.co.jp::2e973cc5-cfce-4a4e-aeb2-3e970dbf87fe" providerId="AD" clId="Web-{F246772B-BDF2-532D-F228-F74B00C95AAB}" dt="2024-03-13T09:55:27.742" v="28" actId="1076"/>
          <ac:spMkLst>
            <pc:docMk/>
            <pc:sldMk cId="846554950" sldId="264"/>
            <ac:spMk id="14" creationId="{EF8163ED-3B01-4274-7E9A-BF198774ADAE}"/>
          </ac:spMkLst>
        </pc:spChg>
        <pc:spChg chg="mod">
          <ac:chgData name="牧野 利明" userId="S::t-makino@espec.co.jp::2e973cc5-cfce-4a4e-aeb2-3e970dbf87fe" providerId="AD" clId="Web-{F246772B-BDF2-532D-F228-F74B00C95AAB}" dt="2024-03-13T09:55:27.742" v="29" actId="1076"/>
          <ac:spMkLst>
            <pc:docMk/>
            <pc:sldMk cId="846554950" sldId="264"/>
            <ac:spMk id="18" creationId="{D6F8A291-1296-B7D3-5D66-7473B3D7073E}"/>
          </ac:spMkLst>
        </pc:spChg>
      </pc:sldChg>
      <pc:sldChg chg="addSp modSp">
        <pc:chgData name="牧野 利明" userId="S::t-makino@espec.co.jp::2e973cc5-cfce-4a4e-aeb2-3e970dbf87fe" providerId="AD" clId="Web-{F246772B-BDF2-532D-F228-F74B00C95AAB}" dt="2024-03-13T09:51:50.533" v="16" actId="14100"/>
        <pc:sldMkLst>
          <pc:docMk/>
          <pc:sldMk cId="3299873763" sldId="269"/>
        </pc:sldMkLst>
        <pc:spChg chg="mod">
          <ac:chgData name="牧野 利明" userId="S::t-makino@espec.co.jp::2e973cc5-cfce-4a4e-aeb2-3e970dbf87fe" providerId="AD" clId="Web-{F246772B-BDF2-532D-F228-F74B00C95AAB}" dt="2024-03-13T09:51:42.611" v="13" actId="14100"/>
          <ac:spMkLst>
            <pc:docMk/>
            <pc:sldMk cId="3299873763" sldId="269"/>
            <ac:spMk id="3" creationId="{32BE8C4C-481A-D17A-33FA-D76C045A16C3}"/>
          </ac:spMkLst>
        </pc:spChg>
        <pc:picChg chg="add mod">
          <ac:chgData name="牧野 利明" userId="S::t-makino@espec.co.jp::2e973cc5-cfce-4a4e-aeb2-3e970dbf87fe" providerId="AD" clId="Web-{F246772B-BDF2-532D-F228-F74B00C95AAB}" dt="2024-03-13T09:51:50.533" v="16" actId="14100"/>
          <ac:picMkLst>
            <pc:docMk/>
            <pc:sldMk cId="3299873763" sldId="269"/>
            <ac:picMk id="4" creationId="{20EF8E92-BDC1-57E9-D767-EB0DF79CE3C3}"/>
          </ac:picMkLst>
        </pc:picChg>
      </pc:sldChg>
      <pc:sldChg chg="delSp modSp">
        <pc:chgData name="牧野 利明" userId="S::t-makino@espec.co.jp::2e973cc5-cfce-4a4e-aeb2-3e970dbf87fe" providerId="AD" clId="Web-{F246772B-BDF2-532D-F228-F74B00C95AAB}" dt="2024-03-13T10:09:40.720" v="44" actId="14100"/>
        <pc:sldMkLst>
          <pc:docMk/>
          <pc:sldMk cId="1754725552" sldId="270"/>
        </pc:sldMkLst>
        <pc:spChg chg="mod">
          <ac:chgData name="牧野 利明" userId="S::t-makino@espec.co.jp::2e973cc5-cfce-4a4e-aeb2-3e970dbf87fe" providerId="AD" clId="Web-{F246772B-BDF2-532D-F228-F74B00C95AAB}" dt="2024-03-13T10:09:12.422" v="39" actId="1076"/>
          <ac:spMkLst>
            <pc:docMk/>
            <pc:sldMk cId="1754725552" sldId="270"/>
            <ac:spMk id="3" creationId="{1788C6F4-30A6-9A6A-41A0-38830C68D550}"/>
          </ac:spMkLst>
        </pc:spChg>
        <pc:spChg chg="mod">
          <ac:chgData name="牧野 利明" userId="S::t-makino@espec.co.jp::2e973cc5-cfce-4a4e-aeb2-3e970dbf87fe" providerId="AD" clId="Web-{F246772B-BDF2-532D-F228-F74B00C95AAB}" dt="2024-03-13T10:09:12.422" v="40" actId="1076"/>
          <ac:spMkLst>
            <pc:docMk/>
            <pc:sldMk cId="1754725552" sldId="270"/>
            <ac:spMk id="6" creationId="{3FBECE1C-1168-6A75-9250-6B70B7195AA4}"/>
          </ac:spMkLst>
        </pc:spChg>
        <pc:spChg chg="mod">
          <ac:chgData name="牧野 利明" userId="S::t-makino@espec.co.jp::2e973cc5-cfce-4a4e-aeb2-3e970dbf87fe" providerId="AD" clId="Web-{F246772B-BDF2-532D-F228-F74B00C95AAB}" dt="2024-03-13T10:09:12.375" v="34" actId="1076"/>
          <ac:spMkLst>
            <pc:docMk/>
            <pc:sldMk cId="1754725552" sldId="270"/>
            <ac:spMk id="9" creationId="{5A706E63-46C0-B25F-4090-120CF037BDCD}"/>
          </ac:spMkLst>
        </pc:spChg>
        <pc:spChg chg="mod">
          <ac:chgData name="牧野 利明" userId="S::t-makino@espec.co.jp::2e973cc5-cfce-4a4e-aeb2-3e970dbf87fe" providerId="AD" clId="Web-{F246772B-BDF2-532D-F228-F74B00C95AAB}" dt="2024-03-13T10:09:40.720" v="44" actId="14100"/>
          <ac:spMkLst>
            <pc:docMk/>
            <pc:sldMk cId="1754725552" sldId="270"/>
            <ac:spMk id="11" creationId="{6FBFD27C-D4E2-71F7-AF9B-DA74FAC1F42B}"/>
          </ac:spMkLst>
        </pc:spChg>
        <pc:spChg chg="mod">
          <ac:chgData name="牧野 利明" userId="S::t-makino@espec.co.jp::2e973cc5-cfce-4a4e-aeb2-3e970dbf87fe" providerId="AD" clId="Web-{F246772B-BDF2-532D-F228-F74B00C95AAB}" dt="2024-03-13T10:09:12.406" v="38" actId="1076"/>
          <ac:spMkLst>
            <pc:docMk/>
            <pc:sldMk cId="1754725552" sldId="270"/>
            <ac:spMk id="13" creationId="{F4935F86-1BCE-706E-65CC-2C1FBD18DD90}"/>
          </ac:spMkLst>
        </pc:spChg>
        <pc:picChg chg="mod">
          <ac:chgData name="牧野 利明" userId="S::t-makino@espec.co.jp::2e973cc5-cfce-4a4e-aeb2-3e970dbf87fe" providerId="AD" clId="Web-{F246772B-BDF2-532D-F228-F74B00C95AAB}" dt="2024-03-13T10:09:12.344" v="32" actId="1076"/>
          <ac:picMkLst>
            <pc:docMk/>
            <pc:sldMk cId="1754725552" sldId="270"/>
            <ac:picMk id="4" creationId="{22355DA6-5983-BD87-69C4-886CBE27C9D7}"/>
          </ac:picMkLst>
        </pc:picChg>
        <pc:picChg chg="del">
          <ac:chgData name="牧野 利明" userId="S::t-makino@espec.co.jp::2e973cc5-cfce-4a4e-aeb2-3e970dbf87fe" providerId="AD" clId="Web-{F246772B-BDF2-532D-F228-F74B00C95AAB}" dt="2024-03-13T09:52:18.565" v="18"/>
          <ac:picMkLst>
            <pc:docMk/>
            <pc:sldMk cId="1754725552" sldId="270"/>
            <ac:picMk id="5" creationId="{C4989552-412E-E9B7-B71E-13328B441985}"/>
          </ac:picMkLst>
        </pc:picChg>
        <pc:picChg chg="mod">
          <ac:chgData name="牧野 利明" userId="S::t-makino@espec.co.jp::2e973cc5-cfce-4a4e-aeb2-3e970dbf87fe" providerId="AD" clId="Web-{F246772B-BDF2-532D-F228-F74B00C95AAB}" dt="2024-03-13T10:09:12.359" v="33" actId="1076"/>
          <ac:picMkLst>
            <pc:docMk/>
            <pc:sldMk cId="1754725552" sldId="270"/>
            <ac:picMk id="7" creationId="{8A655A0B-F0DF-4A05-423E-C1148DE94F6F}"/>
          </ac:picMkLst>
        </pc:picChg>
        <pc:picChg chg="del">
          <ac:chgData name="牧野 利明" userId="S::t-makino@espec.co.jp::2e973cc5-cfce-4a4e-aeb2-3e970dbf87fe" providerId="AD" clId="Web-{F246772B-BDF2-532D-F228-F74B00C95AAB}" dt="2024-03-13T09:52:17.080" v="17"/>
          <ac:picMkLst>
            <pc:docMk/>
            <pc:sldMk cId="1754725552" sldId="270"/>
            <ac:picMk id="8" creationId="{F7871699-70C9-C1A4-FE43-9E682C4E6981}"/>
          </ac:picMkLst>
        </pc:picChg>
        <pc:picChg chg="mod">
          <ac:chgData name="牧野 利明" userId="S::t-makino@espec.co.jp::2e973cc5-cfce-4a4e-aeb2-3e970dbf87fe" providerId="AD" clId="Web-{F246772B-BDF2-532D-F228-F74B00C95AAB}" dt="2024-03-13T10:09:12.375" v="35" actId="1076"/>
          <ac:picMkLst>
            <pc:docMk/>
            <pc:sldMk cId="1754725552" sldId="270"/>
            <ac:picMk id="10" creationId="{53010E59-4504-53BF-0608-70F9358A0C80}"/>
          </ac:picMkLst>
        </pc:picChg>
        <pc:picChg chg="mod">
          <ac:chgData name="牧野 利明" userId="S::t-makino@espec.co.jp::2e973cc5-cfce-4a4e-aeb2-3e970dbf87fe" providerId="AD" clId="Web-{F246772B-BDF2-532D-F228-F74B00C95AAB}" dt="2024-03-13T10:09:12.406" v="37" actId="1076"/>
          <ac:picMkLst>
            <pc:docMk/>
            <pc:sldMk cId="1754725552" sldId="270"/>
            <ac:picMk id="12" creationId="{10798E99-2305-F11C-E5E1-58CE9828192D}"/>
          </ac:picMkLst>
        </pc:picChg>
      </pc:sld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3284890-85D2-4D7B-8EF5-15A9C1DB8F42}" type="datetimeFigureOut">
              <a:rPr lang="en-US" dirty="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a:p>
        </p:txBody>
      </p:sp>
    </p:spTree>
    <p:extLst>
      <p:ext uri="{BB962C8B-B14F-4D97-AF65-F5344CB8AC3E}">
        <p14:creationId xmlns:p14="http://schemas.microsoft.com/office/powerpoint/2010/main" val="321820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dirty="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30919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764DA5-CD3D-4590-A511-FCD3BC7A793E}" type="datetimeFigureOut">
              <a:rPr lang="en-US" dirty="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28867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F5661D-6934-4B32-B92C-470368BF1EC6}" type="datetimeFigureOut">
              <a:rPr lang="en-US" dirty="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4311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9/30/2024</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a:p>
        </p:txBody>
      </p:sp>
    </p:spTree>
    <p:extLst>
      <p:ext uri="{BB962C8B-B14F-4D97-AF65-F5344CB8AC3E}">
        <p14:creationId xmlns:p14="http://schemas.microsoft.com/office/powerpoint/2010/main" val="1214873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48D31E-DCDA-41A7-9C67-C4B11B94D21D}" type="datetimeFigureOut">
              <a:rPr lang="en-US" dirty="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25456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3762C0-B258-48F1-ADE6-176B4174CCDD}" type="datetimeFigureOut">
              <a:rPr lang="en-US" dirty="0"/>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2723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7919A6-33EB-49BD-A62F-1FA56B9F9712}" type="datetimeFigureOut">
              <a:rPr lang="en-US" dirty="0"/>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13086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18747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dirty="0"/>
              <a:t>9/30/2024</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94178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dirty="0"/>
              <a:t>9/30/2024</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704189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9/30/2024</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5155858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1.jfif"/><Relationship Id="rId5" Type="http://schemas.microsoft.com/office/2007/relationships/hdphoto" Target="../media/hdphoto1.wdp"/><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字幕 2">
            <a:extLst>
              <a:ext uri="{FF2B5EF4-FFF2-40B4-BE49-F238E27FC236}">
                <a16:creationId xmlns:a16="http://schemas.microsoft.com/office/drawing/2014/main" id="{DA73D36F-5EAA-3C9B-5D73-87D6DB1D0079}"/>
              </a:ext>
            </a:extLst>
          </p:cNvPr>
          <p:cNvSpPr>
            <a:spLocks noGrp="1"/>
          </p:cNvSpPr>
          <p:nvPr>
            <p:ph type="subTitle" idx="1"/>
          </p:nvPr>
        </p:nvSpPr>
        <p:spPr>
          <a:xfrm>
            <a:off x="7637343" y="2064730"/>
            <a:ext cx="4015047" cy="3373032"/>
          </a:xfrm>
        </p:spPr>
        <p:txBody>
          <a:bodyPr vert="horz" lIns="91440" tIns="45720" rIns="91440" bIns="45720" rtlCol="0" anchor="ctr">
            <a:normAutofit/>
          </a:bodyPr>
          <a:lstStyle/>
          <a:p>
            <a:r>
              <a:rPr lang="ja-JP" altLang="en-US" dirty="0">
                <a:solidFill>
                  <a:srgbClr val="000000"/>
                </a:solidFill>
                <a:latin typeface="HGSMinchoE"/>
                <a:ea typeface="HGSMinchoE"/>
              </a:rPr>
              <a:t>兵庫県 電子工作倶楽部</a:t>
            </a:r>
            <a:endParaRPr lang="ja-JP" altLang="en-US" sz="2800" dirty="0">
              <a:solidFill>
                <a:schemeClr val="tx2"/>
              </a:solidFill>
              <a:latin typeface="HGSMinchoE"/>
              <a:ea typeface="HGSMinchoE"/>
            </a:endParaRPr>
          </a:p>
          <a:p>
            <a:r>
              <a:rPr lang="ja-JP" sz="2000" dirty="0">
                <a:solidFill>
                  <a:schemeClr val="tx2"/>
                </a:solidFill>
                <a:latin typeface="HGSMinchoE"/>
                <a:ea typeface="HGSMinchoE"/>
                <a:cs typeface="+mn-lt"/>
              </a:rPr>
              <a:t>（久保田、岡澤、日比野、牧野）</a:t>
            </a:r>
            <a:endParaRPr lang="en-US" altLang="ja-JP" sz="2000" dirty="0">
              <a:solidFill>
                <a:schemeClr val="tx2"/>
              </a:solidFill>
              <a:latin typeface="HGSMinchoE"/>
              <a:ea typeface="HGSMinchoE"/>
              <a:cs typeface="+mn-lt"/>
            </a:endParaRPr>
          </a:p>
          <a:p>
            <a:endParaRPr lang="en-US" altLang="ja-JP" sz="2000" dirty="0">
              <a:solidFill>
                <a:schemeClr val="tx2"/>
              </a:solidFill>
              <a:latin typeface="HGSMinchoE"/>
              <a:ea typeface="HGSMinchoE"/>
              <a:cs typeface="+mn-lt"/>
            </a:endParaRPr>
          </a:p>
          <a:p>
            <a:r>
              <a:rPr lang="ja-JP" altLang="en-US" sz="2000" dirty="0">
                <a:solidFill>
                  <a:schemeClr val="tx2"/>
                </a:solidFill>
                <a:latin typeface="HGSMinchoE"/>
                <a:ea typeface="HGSMinchoE"/>
                <a:cs typeface="+mn-lt"/>
              </a:rPr>
              <a:t>応募：</a:t>
            </a:r>
            <a:r>
              <a:rPr lang="en-US" altLang="ja-JP" sz="2000" dirty="0">
                <a:solidFill>
                  <a:schemeClr val="tx2"/>
                </a:solidFill>
                <a:latin typeface="HGSMinchoE"/>
                <a:ea typeface="HGSMinchoE"/>
                <a:cs typeface="+mn-lt"/>
              </a:rPr>
              <a:t>2024</a:t>
            </a:r>
            <a:r>
              <a:rPr lang="ja-JP" altLang="en-US" sz="2000" dirty="0">
                <a:solidFill>
                  <a:schemeClr val="tx2"/>
                </a:solidFill>
                <a:latin typeface="HGSMinchoE"/>
                <a:ea typeface="HGSMinchoE"/>
                <a:cs typeface="+mn-lt"/>
              </a:rPr>
              <a:t>年</a:t>
            </a:r>
            <a:r>
              <a:rPr lang="en-US" altLang="ja-JP" sz="2000" dirty="0">
                <a:solidFill>
                  <a:schemeClr val="tx2"/>
                </a:solidFill>
                <a:latin typeface="HGSMinchoE"/>
                <a:ea typeface="HGSMinchoE"/>
                <a:cs typeface="+mn-lt"/>
              </a:rPr>
              <a:t>9</a:t>
            </a:r>
            <a:r>
              <a:rPr lang="ja-JP" altLang="en-US" sz="2000" dirty="0">
                <a:solidFill>
                  <a:schemeClr val="tx2"/>
                </a:solidFill>
                <a:latin typeface="HGSMinchoE"/>
                <a:ea typeface="HGSMinchoE"/>
                <a:cs typeface="+mn-lt"/>
              </a:rPr>
              <a:t>月</a:t>
            </a:r>
            <a:r>
              <a:rPr lang="en-US" altLang="ja-JP" sz="2000" dirty="0">
                <a:solidFill>
                  <a:schemeClr val="tx2"/>
                </a:solidFill>
                <a:latin typeface="HGSMinchoE"/>
                <a:ea typeface="HGSMinchoE"/>
                <a:cs typeface="+mn-lt"/>
              </a:rPr>
              <a:t>30</a:t>
            </a:r>
            <a:r>
              <a:rPr lang="ja-JP" altLang="en-US" sz="2000" dirty="0">
                <a:solidFill>
                  <a:schemeClr val="tx2"/>
                </a:solidFill>
                <a:latin typeface="HGSMinchoE"/>
                <a:ea typeface="HGSMinchoE"/>
                <a:cs typeface="+mn-lt"/>
              </a:rPr>
              <a:t>日</a:t>
            </a:r>
            <a:endParaRPr lang="ja-JP" sz="2000" dirty="0">
              <a:solidFill>
                <a:schemeClr val="tx2"/>
              </a:solidFill>
              <a:latin typeface="HGSMinchoE"/>
              <a:ea typeface="HGSMinchoE"/>
              <a:cs typeface="+mn-lt"/>
            </a:endParaRPr>
          </a:p>
          <a:p>
            <a:endParaRPr lang="ja-JP" altLang="en-US" sz="2800" dirty="0">
              <a:solidFill>
                <a:schemeClr val="tx2"/>
              </a:solidFill>
              <a:latin typeface="HGSMinchoE"/>
              <a:ea typeface="HGSMinchoE"/>
            </a:endParaRPr>
          </a:p>
        </p:txBody>
      </p:sp>
      <p:grpSp>
        <p:nvGrpSpPr>
          <p:cNvPr id="10" name="Group 9">
            <a:extLst>
              <a:ext uri="{FF2B5EF4-FFF2-40B4-BE49-F238E27FC236}">
                <a16:creationId xmlns:a16="http://schemas.microsoft.com/office/drawing/2014/main" id="{B4CFDD4A-4FA1-4CD9-90D5-E253C2040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4818" y="720071"/>
            <a:ext cx="5417868" cy="5417858"/>
            <a:chOff x="1311770" y="720071"/>
            <a:chExt cx="5417868" cy="5417858"/>
          </a:xfrm>
        </p:grpSpPr>
        <p:sp>
          <p:nvSpPr>
            <p:cNvPr id="11" name="Oval 10">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1770" y="720071"/>
              <a:ext cx="5417868" cy="5417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8390" y="1006688"/>
              <a:ext cx="4844628" cy="48446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タイトル 1">
            <a:extLst>
              <a:ext uri="{FF2B5EF4-FFF2-40B4-BE49-F238E27FC236}">
                <a16:creationId xmlns:a16="http://schemas.microsoft.com/office/drawing/2014/main" id="{780B41EB-2095-E674-8168-4B610E91EB71}"/>
              </a:ext>
            </a:extLst>
          </p:cNvPr>
          <p:cNvSpPr>
            <a:spLocks noGrp="1"/>
          </p:cNvSpPr>
          <p:nvPr>
            <p:ph type="ctrTitle"/>
          </p:nvPr>
        </p:nvSpPr>
        <p:spPr>
          <a:xfrm>
            <a:off x="1717507" y="1316890"/>
            <a:ext cx="4606394" cy="4224216"/>
          </a:xfrm>
        </p:spPr>
        <p:txBody>
          <a:bodyPr>
            <a:normAutofit/>
          </a:bodyPr>
          <a:lstStyle/>
          <a:p>
            <a:pPr algn="ctr"/>
            <a:r>
              <a:rPr lang="ja-JP" altLang="en-US" sz="6000" b="1" dirty="0">
                <a:solidFill>
                  <a:srgbClr val="FFFFFF"/>
                </a:solidFill>
                <a:latin typeface="HGSMinchoE"/>
                <a:ea typeface="HGSMinchoE"/>
              </a:rPr>
              <a:t>鍋ぶた</a:t>
            </a:r>
            <a:br>
              <a:rPr lang="ja-JP" altLang="en-US" sz="6000" b="1" dirty="0">
                <a:solidFill>
                  <a:srgbClr val="FFFFFF"/>
                </a:solidFill>
                <a:latin typeface="HGSMinchoE"/>
                <a:ea typeface="HGSMinchoE"/>
              </a:rPr>
            </a:br>
            <a:r>
              <a:rPr lang="ja-JP" altLang="en-US" sz="6000" b="1" dirty="0">
                <a:solidFill>
                  <a:srgbClr val="FFFFFF"/>
                </a:solidFill>
                <a:latin typeface="HGSMinchoE"/>
                <a:ea typeface="HGSMinchoE"/>
              </a:rPr>
              <a:t>引き太郎</a:t>
            </a:r>
          </a:p>
        </p:txBody>
      </p:sp>
      <p:sp>
        <p:nvSpPr>
          <p:cNvPr id="14" name="Rectangle 13">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5208" y="3388657"/>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2855083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2550AE69-AC86-4188-83E5-A856C4F1D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78" name="Rectangle 77">
            <a:extLst>
              <a:ext uri="{FF2B5EF4-FFF2-40B4-BE49-F238E27FC236}">
                <a16:creationId xmlns:a16="http://schemas.microsoft.com/office/drawing/2014/main" id="{EC4CA156-2C9D-4F0C-B229-88D8B5E17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80" name="Rectangle 79">
            <a:extLst>
              <a:ext uri="{FF2B5EF4-FFF2-40B4-BE49-F238E27FC236}">
                <a16:creationId xmlns:a16="http://schemas.microsoft.com/office/drawing/2014/main" id="{D7361ED3-EBE5-4EFC-8DA3-D0CE4BF2F4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grpSp>
        <p:nvGrpSpPr>
          <p:cNvPr id="82" name="Group 81">
            <a:extLst>
              <a:ext uri="{FF2B5EF4-FFF2-40B4-BE49-F238E27FC236}">
                <a16:creationId xmlns:a16="http://schemas.microsoft.com/office/drawing/2014/main" id="{85105087-7F16-4C94-837C-C45445116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15" name="Oval 82">
              <a:extLst>
                <a:ext uri="{FF2B5EF4-FFF2-40B4-BE49-F238E27FC236}">
                  <a16:creationId xmlns:a16="http://schemas.microsoft.com/office/drawing/2014/main" id="{4F2F3467-E50F-4A91-B27D-E324936A66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ja-JP" altLang="en-US"/>
            </a:p>
          </p:txBody>
        </p:sp>
        <p:sp>
          <p:nvSpPr>
            <p:cNvPr id="116" name="Oval 83">
              <a:extLst>
                <a:ext uri="{FF2B5EF4-FFF2-40B4-BE49-F238E27FC236}">
                  <a16:creationId xmlns:a16="http://schemas.microsoft.com/office/drawing/2014/main" id="{D678BE03-AC84-4940-A7FD-5B143FE2D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ja-JP" altLang="en-US"/>
            </a:p>
          </p:txBody>
        </p:sp>
      </p:grpSp>
      <p:sp useBgFill="1">
        <p:nvSpPr>
          <p:cNvPr id="86" name="Rectangle 8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853E2FE-A82A-D253-5517-1F0908340A98}"/>
              </a:ext>
            </a:extLst>
          </p:cNvPr>
          <p:cNvSpPr>
            <a:spLocks noGrp="1"/>
          </p:cNvSpPr>
          <p:nvPr>
            <p:ph type="title"/>
          </p:nvPr>
        </p:nvSpPr>
        <p:spPr>
          <a:xfrm>
            <a:off x="6556100" y="294968"/>
            <a:ext cx="4972511" cy="6046839"/>
          </a:xfrm>
        </p:spPr>
        <p:txBody>
          <a:bodyPr vert="horz" lIns="91440" tIns="45720" rIns="91440" bIns="45720" rtlCol="0" anchor="b">
            <a:normAutofit/>
          </a:bodyPr>
          <a:lstStyle/>
          <a:p>
            <a:pPr>
              <a:lnSpc>
                <a:spcPct val="150000"/>
              </a:lnSpc>
            </a:pPr>
            <a:r>
              <a:rPr lang="ja-JP" altLang="en-US" sz="3200" b="1" dirty="0">
                <a:blipFill dpi="0" rotWithShape="1">
                  <a:blip r:embed="rId4"/>
                  <a:srcRect/>
                  <a:tile tx="6350" ty="-127000" sx="65000" sy="64000" flip="none" algn="tl"/>
                </a:blipFill>
              </a:rPr>
              <a:t>鍋ぶた引き太郎</a:t>
            </a:r>
            <a:br>
              <a:rPr lang="en-US" altLang="ja-JP" sz="3200" b="1" dirty="0">
                <a:blipFill dpi="0" rotWithShape="1">
                  <a:blip r:embed="rId4"/>
                  <a:srcRect/>
                  <a:tile tx="6350" ty="-127000" sx="65000" sy="64000" flip="none" algn="tl"/>
                </a:blipFill>
              </a:rPr>
            </a:br>
            <a:r>
              <a:rPr lang="ja-JP" altLang="en-US" sz="3200" b="1" dirty="0">
                <a:blipFill dpi="0" rotWithShape="1">
                  <a:blip r:embed="rId4"/>
                  <a:srcRect/>
                  <a:tile tx="6350" ty="-127000" sx="65000" sy="64000" flip="none" algn="tl"/>
                </a:blipFill>
              </a:rPr>
              <a:t>マーケティング情報</a:t>
            </a:r>
            <a:br>
              <a:rPr lang="en-US" altLang="ja-JP" sz="3200" b="1" dirty="0">
                <a:blipFill dpi="0" rotWithShape="1">
                  <a:blip r:embed="rId4"/>
                  <a:srcRect/>
                  <a:tile tx="6350" ty="-127000" sx="65000" sy="64000" flip="none" algn="tl"/>
                </a:blipFill>
              </a:rPr>
            </a:br>
            <a:r>
              <a:rPr lang="ja-JP" altLang="en-US" sz="3200" b="1" dirty="0">
                <a:blipFill dpi="0" rotWithShape="1">
                  <a:blip r:embed="rId4"/>
                  <a:srcRect/>
                  <a:tile tx="6350" ty="-127000" sx="65000" sy="64000" flip="none" algn="tl"/>
                </a:blipFill>
              </a:rPr>
              <a:t>・</a:t>
            </a:r>
            <a:r>
              <a:rPr lang="en-US" altLang="ja-JP" sz="3200" b="1" dirty="0">
                <a:blipFill dpi="0" rotWithShape="1">
                  <a:blip r:embed="rId4"/>
                  <a:srcRect/>
                  <a:tile tx="6350" ty="-127000" sx="65000" sy="64000" flip="none" algn="tl"/>
                </a:blipFill>
              </a:rPr>
              <a:t>10</a:t>
            </a:r>
            <a:r>
              <a:rPr lang="ja-JP" altLang="en-US" sz="3200" b="1" dirty="0">
                <a:blipFill dpi="0" rotWithShape="1">
                  <a:blip r:embed="rId4"/>
                  <a:srcRect/>
                  <a:tile tx="6350" ty="-127000" sx="65000" sy="64000" flip="none" algn="tl"/>
                </a:blipFill>
              </a:rPr>
              <a:t>万円以下で販売</a:t>
            </a:r>
            <a:br>
              <a:rPr lang="en-US" altLang="ja-JP" sz="3200" b="1" dirty="0">
                <a:blipFill dpi="0" rotWithShape="1">
                  <a:blip r:embed="rId4"/>
                  <a:srcRect/>
                  <a:tile tx="6350" ty="-127000" sx="65000" sy="64000" flip="none" algn="tl"/>
                </a:blipFill>
              </a:rPr>
            </a:br>
            <a:r>
              <a:rPr lang="ja-JP" altLang="en-US" sz="3200" b="1" dirty="0">
                <a:blipFill dpi="0" rotWithShape="1">
                  <a:blip r:embed="rId4"/>
                  <a:srcRect/>
                  <a:tile tx="6350" ty="-127000" sx="65000" sy="64000" flip="none" algn="tl"/>
                </a:blipFill>
              </a:rPr>
              <a:t>・手持ちの鍋を使用可</a:t>
            </a:r>
            <a:br>
              <a:rPr lang="en-US" altLang="ja-JP" sz="3200" b="1" dirty="0">
                <a:blipFill dpi="0" rotWithShape="1">
                  <a:blip r:embed="rId4"/>
                  <a:srcRect/>
                  <a:tile tx="6350" ty="-127000" sx="65000" sy="64000" flip="none" algn="tl"/>
                </a:blipFill>
              </a:rPr>
            </a:br>
            <a:r>
              <a:rPr lang="ja-JP" altLang="en-US" sz="3200" b="1" dirty="0">
                <a:blipFill dpi="0" rotWithShape="1">
                  <a:blip r:embed="rId4"/>
                  <a:srcRect/>
                  <a:tile tx="6350" ty="-127000" sx="65000" sy="64000" flip="none" algn="tl"/>
                </a:blipFill>
              </a:rPr>
              <a:t>・</a:t>
            </a:r>
            <a:r>
              <a:rPr lang="en-US" altLang="ja-JP" sz="3200" b="1" dirty="0">
                <a:blipFill dpi="0" rotWithShape="1">
                  <a:blip r:embed="rId4"/>
                  <a:srcRect/>
                  <a:tile tx="6350" ty="-127000" sx="65000" sy="64000" flip="none" algn="tl"/>
                </a:blipFill>
              </a:rPr>
              <a:t>20</a:t>
            </a:r>
            <a:r>
              <a:rPr lang="ja-JP" altLang="en-US" sz="3200" b="1" dirty="0">
                <a:blipFill dpi="0" rotWithShape="1">
                  <a:blip r:embed="rId4"/>
                  <a:srcRect/>
                  <a:tile tx="6350" ty="-127000" sx="65000" sy="64000" flip="none" algn="tl"/>
                </a:blipFill>
              </a:rPr>
              <a:t>代女性をターゲット</a:t>
            </a:r>
            <a:br>
              <a:rPr lang="en-US" altLang="ja-JP" sz="3200" b="1" dirty="0">
                <a:blipFill dpi="0" rotWithShape="1">
                  <a:blip r:embed="rId4"/>
                  <a:srcRect/>
                  <a:tile tx="6350" ty="-127000" sx="65000" sy="64000" flip="none" algn="tl"/>
                </a:blipFill>
              </a:rPr>
            </a:br>
            <a:r>
              <a:rPr lang="ja-JP" altLang="en-US" sz="3200" b="1" dirty="0">
                <a:blipFill dpi="0" rotWithShape="1">
                  <a:blip r:embed="rId4"/>
                  <a:srcRect/>
                  <a:tile tx="6350" ty="-127000" sx="65000" sy="64000" flip="none" algn="tl"/>
                </a:blipFill>
              </a:rPr>
              <a:t>・一人暮らし</a:t>
            </a:r>
            <a:br>
              <a:rPr lang="en-US" altLang="ja-JP" sz="3200" b="1" dirty="0">
                <a:blipFill dpi="0" rotWithShape="1">
                  <a:blip r:embed="rId4"/>
                  <a:srcRect/>
                  <a:tile tx="6350" ty="-127000" sx="65000" sy="64000" flip="none" algn="tl"/>
                </a:blipFill>
              </a:rPr>
            </a:br>
            <a:r>
              <a:rPr lang="ja-JP" altLang="en-US" sz="3200" b="1" dirty="0">
                <a:blipFill dpi="0" rotWithShape="1">
                  <a:blip r:embed="rId4"/>
                  <a:srcRect/>
                  <a:tile tx="6350" ty="-127000" sx="65000" sy="64000" flip="none" algn="tl"/>
                </a:blipFill>
              </a:rPr>
              <a:t>・まだ見ぬ彼氏への</a:t>
            </a:r>
            <a:br>
              <a:rPr lang="en-US" altLang="ja-JP" sz="3200" b="1" dirty="0">
                <a:blipFill dpi="0" rotWithShape="1">
                  <a:blip r:embed="rId4"/>
                  <a:srcRect/>
                  <a:tile tx="6350" ty="-127000" sx="65000" sy="64000" flip="none" algn="tl"/>
                </a:blipFill>
              </a:rPr>
            </a:br>
            <a:r>
              <a:rPr lang="ja-JP" altLang="en-US" sz="3200" b="1" dirty="0">
                <a:blipFill dpi="0" rotWithShape="1">
                  <a:blip r:embed="rId4"/>
                  <a:srcRect/>
                  <a:tile tx="6350" ty="-127000" sx="65000" sy="64000" flip="none" algn="tl"/>
                </a:blipFill>
              </a:rPr>
              <a:t>　手料理を修行中</a:t>
            </a:r>
            <a:endParaRPr kumimoji="1" lang="en-US" altLang="ja-JP" sz="3200" dirty="0">
              <a:blipFill dpi="0" rotWithShape="1">
                <a:blip r:embed="rId4"/>
                <a:srcRect/>
                <a:tile tx="6350" ty="-127000" sx="65000" sy="64000" flip="none" algn="tl"/>
              </a:blipFill>
            </a:endParaRPr>
          </a:p>
        </p:txBody>
      </p:sp>
      <p:pic>
        <p:nvPicPr>
          <p:cNvPr id="9" name="図 8" descr="フライパンで料理をしている女性&#10;&#10;低い精度で自動的に生成された説明">
            <a:extLst>
              <a:ext uri="{FF2B5EF4-FFF2-40B4-BE49-F238E27FC236}">
                <a16:creationId xmlns:a16="http://schemas.microsoft.com/office/drawing/2014/main" id="{D1F0B7CD-3C2E-9663-2E55-1CC58271053D}"/>
              </a:ext>
            </a:extLst>
          </p:cNvPr>
          <p:cNvPicPr>
            <a:picLocks noChangeAspect="1"/>
          </p:cNvPicPr>
          <p:nvPr/>
        </p:nvPicPr>
        <p:blipFill>
          <a:blip r:embed="rId6">
            <a:extLst>
              <a:ext uri="{28A0092B-C50C-407E-A947-70E740481C1C}">
                <a14:useLocalDpi xmlns:a14="http://schemas.microsoft.com/office/drawing/2010/main" val="0"/>
              </a:ext>
            </a:extLst>
          </a:blip>
          <a:srcRect l="11116"/>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88" name="Freeform: Shape 87">
            <a:extLst>
              <a:ext uri="{FF2B5EF4-FFF2-40B4-BE49-F238E27FC236}">
                <a16:creationId xmlns:a16="http://schemas.microsoft.com/office/drawing/2014/main" id="{0060CE1A-A2ED-43AC-857D-05822177F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8"/>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blipFill dpi="0" rotWithShape="1">
            <a:blip r:embed="rId7">
              <a:alphaModFix amt="30000"/>
              <a:duotone>
                <a:prstClr val="black"/>
                <a:schemeClr val="accent1">
                  <a:tint val="45000"/>
                  <a:satMod val="400000"/>
                </a:schemeClr>
              </a:duotone>
              <a:extLst>
                <a:ext uri="{BEBA8EAE-BF5A-486C-A8C5-ECC9F3942E4B}">
                  <a14:imgProps xmlns:a14="http://schemas.microsoft.com/office/drawing/2010/main">
                    <a14:imgLayer r:embed="rId3">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spTree>
    <p:extLst>
      <p:ext uri="{BB962C8B-B14F-4D97-AF65-F5344CB8AC3E}">
        <p14:creationId xmlns:p14="http://schemas.microsoft.com/office/powerpoint/2010/main" val="10705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10">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853E2FE-A82A-D253-5517-1F0908340A98}"/>
              </a:ext>
            </a:extLst>
          </p:cNvPr>
          <p:cNvSpPr>
            <a:spLocks noGrp="1"/>
          </p:cNvSpPr>
          <p:nvPr>
            <p:ph type="title"/>
          </p:nvPr>
        </p:nvSpPr>
        <p:spPr>
          <a:xfrm>
            <a:off x="8156350" y="484632"/>
            <a:ext cx="3544035" cy="1609344"/>
          </a:xfrm>
          <a:ln>
            <a:noFill/>
          </a:ln>
        </p:spPr>
        <p:txBody>
          <a:bodyPr vert="horz" lIns="91440" tIns="45720" rIns="91440" bIns="45720" rtlCol="0" anchor="ctr">
            <a:normAutofit/>
          </a:bodyPr>
          <a:lstStyle/>
          <a:p>
            <a:r>
              <a:rPr lang="ja-JP" altLang="en-US" sz="3200" b="1" i="0" dirty="0">
                <a:effectLst/>
              </a:rPr>
              <a:t>応募者のアピールポイント</a:t>
            </a:r>
            <a:endParaRPr kumimoji="1" lang="en-US" altLang="ja-JP" sz="3200" dirty="0"/>
          </a:p>
        </p:txBody>
      </p:sp>
      <p:pic>
        <p:nvPicPr>
          <p:cNvPr id="6" name="図 5">
            <a:extLst>
              <a:ext uri="{FF2B5EF4-FFF2-40B4-BE49-F238E27FC236}">
                <a16:creationId xmlns:a16="http://schemas.microsoft.com/office/drawing/2014/main" id="{1461428A-780D-D7BA-53DD-513E9C7B3DA4}"/>
              </a:ext>
            </a:extLst>
          </p:cNvPr>
          <p:cNvPicPr>
            <a:picLocks noChangeAspect="1"/>
          </p:cNvPicPr>
          <p:nvPr/>
        </p:nvPicPr>
        <p:blipFill>
          <a:blip r:embed="rId4"/>
          <a:stretch>
            <a:fillRect/>
          </a:stretch>
        </p:blipFill>
        <p:spPr>
          <a:xfrm>
            <a:off x="633999" y="1352244"/>
            <a:ext cx="6882269" cy="4163772"/>
          </a:xfrm>
          <a:prstGeom prst="rect">
            <a:avLst/>
          </a:prstGeom>
        </p:spPr>
      </p:pic>
      <p:sp>
        <p:nvSpPr>
          <p:cNvPr id="4" name="テキスト ボックス 3">
            <a:extLst>
              <a:ext uri="{FF2B5EF4-FFF2-40B4-BE49-F238E27FC236}">
                <a16:creationId xmlns:a16="http://schemas.microsoft.com/office/drawing/2014/main" id="{FFB13597-5988-856F-5C30-DBD7086A5163}"/>
              </a:ext>
            </a:extLst>
          </p:cNvPr>
          <p:cNvSpPr txBox="1"/>
          <p:nvPr/>
        </p:nvSpPr>
        <p:spPr>
          <a:xfrm>
            <a:off x="7914968" y="2121408"/>
            <a:ext cx="4060722" cy="4050792"/>
          </a:xfrm>
          <a:prstGeom prst="rect">
            <a:avLst/>
          </a:prstGeom>
        </p:spPr>
        <p:txBody>
          <a:bodyPr vert="horz" lIns="91440" tIns="45720" rIns="91440" bIns="45720" rtlCol="0">
            <a:normAutofit/>
          </a:bodyPr>
          <a:lstStyle/>
          <a:p>
            <a:pPr indent="-182880">
              <a:lnSpc>
                <a:spcPct val="90000"/>
              </a:lnSpc>
              <a:spcAft>
                <a:spcPts val="600"/>
              </a:spcAft>
              <a:buClr>
                <a:schemeClr val="accent1">
                  <a:lumMod val="75000"/>
                </a:schemeClr>
              </a:buClr>
              <a:buSzPct val="85000"/>
              <a:buFont typeface="Wingdings" pitchFamily="2" charset="2"/>
              <a:buChar char="§"/>
            </a:pPr>
            <a:r>
              <a:rPr lang="ja-JP" altLang="en-US" sz="1600" dirty="0"/>
              <a:t>普段の業務で携わる温度や圧力の制御技術を何か面白いものに使えないかなと考え、料理器具の開発にチャレンジします。</a:t>
            </a:r>
            <a:endParaRPr lang="en-US" altLang="ja-JP" sz="1600" dirty="0"/>
          </a:p>
          <a:p>
            <a:pPr indent="-182880">
              <a:lnSpc>
                <a:spcPct val="90000"/>
              </a:lnSpc>
              <a:spcAft>
                <a:spcPts val="600"/>
              </a:spcAft>
              <a:buClr>
                <a:schemeClr val="accent1">
                  <a:lumMod val="75000"/>
                </a:schemeClr>
              </a:buClr>
              <a:buSzPct val="85000"/>
              <a:buFont typeface="Wingdings" pitchFamily="2" charset="2"/>
              <a:buChar char="§"/>
            </a:pPr>
            <a:r>
              <a:rPr lang="ja-JP" altLang="en-US" sz="1600" dirty="0"/>
              <a:t>普段は料理をしない私たちですが、まだ見ぬレシピに実現可能にしていきます。</a:t>
            </a:r>
            <a:endParaRPr lang="en-US" altLang="ja-JP" sz="1600" dirty="0"/>
          </a:p>
          <a:p>
            <a:pPr indent="-182880">
              <a:lnSpc>
                <a:spcPct val="90000"/>
              </a:lnSpc>
              <a:spcAft>
                <a:spcPts val="600"/>
              </a:spcAft>
              <a:buClr>
                <a:schemeClr val="accent1">
                  <a:lumMod val="75000"/>
                </a:schemeClr>
              </a:buClr>
              <a:buSzPct val="85000"/>
              <a:buFont typeface="Wingdings" pitchFamily="2" charset="2"/>
              <a:buChar char="§"/>
            </a:pPr>
            <a:endParaRPr lang="en-US" altLang="ja-JP" sz="1600" dirty="0"/>
          </a:p>
        </p:txBody>
      </p:sp>
      <p:grpSp>
        <p:nvGrpSpPr>
          <p:cNvPr id="33" name="Group 12">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14">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49385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D6F8A291-1296-B7D3-5D66-7473B3D7073E}"/>
              </a:ext>
            </a:extLst>
          </p:cNvPr>
          <p:cNvSpPr txBox="1"/>
          <p:nvPr/>
        </p:nvSpPr>
        <p:spPr>
          <a:xfrm>
            <a:off x="1022004" y="6284067"/>
            <a:ext cx="8626764" cy="369332"/>
          </a:xfrm>
          <a:prstGeom prst="rect">
            <a:avLst/>
          </a:prstGeom>
          <a:noFill/>
        </p:spPr>
        <p:txBody>
          <a:bodyPr wrap="square" lIns="91440" tIns="45720" rIns="91440" bIns="45720" anchor="t">
            <a:spAutoFit/>
          </a:bodyPr>
          <a:lstStyle/>
          <a:p>
            <a:r>
              <a:rPr lang="ja-JP" dirty="0">
                <a:latin typeface="HGMinchoB"/>
                <a:ea typeface="HGMinchoB"/>
              </a:rPr>
              <a:t>コードステップ数：</a:t>
            </a:r>
            <a:r>
              <a:rPr lang="ja-JP" altLang="en-US" dirty="0">
                <a:latin typeface="HGMinchoB"/>
                <a:ea typeface="HGMinchoB"/>
              </a:rPr>
              <a:t>　約</a:t>
            </a:r>
            <a:r>
              <a:rPr lang="en-US" altLang="ja-JP" dirty="0">
                <a:latin typeface="HGMinchoB"/>
                <a:ea typeface="HGMinchoB"/>
              </a:rPr>
              <a:t>511ステップ</a:t>
            </a:r>
            <a:endParaRPr lang="ja-JP" dirty="0">
              <a:latin typeface="HGMinchoB"/>
              <a:ea typeface="HGMinchoB"/>
            </a:endParaRPr>
          </a:p>
        </p:txBody>
      </p:sp>
      <p:sp>
        <p:nvSpPr>
          <p:cNvPr id="2" name="タイトル 1">
            <a:extLst>
              <a:ext uri="{FF2B5EF4-FFF2-40B4-BE49-F238E27FC236}">
                <a16:creationId xmlns:a16="http://schemas.microsoft.com/office/drawing/2014/main" id="{6048016B-778F-1362-279F-804F7AEF4F57}"/>
              </a:ext>
            </a:extLst>
          </p:cNvPr>
          <p:cNvSpPr>
            <a:spLocks noGrp="1"/>
          </p:cNvSpPr>
          <p:nvPr>
            <p:ph type="title"/>
          </p:nvPr>
        </p:nvSpPr>
        <p:spPr>
          <a:xfrm>
            <a:off x="781212" y="-203476"/>
            <a:ext cx="10058400" cy="1366889"/>
          </a:xfrm>
        </p:spPr>
        <p:txBody>
          <a:bodyPr>
            <a:normAutofit/>
          </a:bodyPr>
          <a:lstStyle/>
          <a:p>
            <a:pPr algn="l" fontAlgn="base">
              <a:lnSpc>
                <a:spcPct val="140000"/>
              </a:lnSpc>
              <a:buFont typeface="Arial" panose="020B0604020202020204" pitchFamily="34" charset="0"/>
              <a:buChar char="•"/>
            </a:pPr>
            <a:r>
              <a:rPr lang="ja-JP" altLang="en-US" sz="4400" b="1" i="0">
                <a:solidFill>
                  <a:srgbClr val="383838"/>
                </a:solidFill>
                <a:effectLst/>
                <a:latin typeface="HGMinchoB"/>
                <a:ea typeface="HGMinchoB"/>
              </a:rPr>
              <a:t>概要説明</a:t>
            </a:r>
            <a:endParaRPr lang="ja-JP" altLang="en-US" sz="4400" b="0" i="0">
              <a:solidFill>
                <a:srgbClr val="383838"/>
              </a:solidFill>
              <a:effectLst/>
              <a:latin typeface="HGMinchoB"/>
              <a:ea typeface="HGMinchoB"/>
            </a:endParaRPr>
          </a:p>
        </p:txBody>
      </p:sp>
      <p:sp>
        <p:nvSpPr>
          <p:cNvPr id="4" name="テキスト ボックス 3">
            <a:extLst>
              <a:ext uri="{FF2B5EF4-FFF2-40B4-BE49-F238E27FC236}">
                <a16:creationId xmlns:a16="http://schemas.microsoft.com/office/drawing/2014/main" id="{3C5F14C5-B698-CAB4-A270-69732744B264}"/>
              </a:ext>
            </a:extLst>
          </p:cNvPr>
          <p:cNvSpPr txBox="1"/>
          <p:nvPr/>
        </p:nvSpPr>
        <p:spPr>
          <a:xfrm>
            <a:off x="1022004" y="882654"/>
            <a:ext cx="11009019" cy="1108893"/>
          </a:xfrm>
          <a:prstGeom prst="rect">
            <a:avLst/>
          </a:prstGeom>
          <a:noFill/>
        </p:spPr>
        <p:txBody>
          <a:bodyPr wrap="square" lIns="91440" tIns="45720" rIns="91440" bIns="45720" anchor="t">
            <a:spAutoFit/>
          </a:bodyPr>
          <a:lstStyle/>
          <a:p>
            <a:r>
              <a:rPr lang="ja-JP" altLang="en-US">
                <a:solidFill>
                  <a:srgbClr val="383838"/>
                </a:solidFill>
                <a:latin typeface="HGMinchoB"/>
                <a:ea typeface="HGMinchoB"/>
              </a:rPr>
              <a:t>真空技術を用いて調理を行う事で、これまでにない料理を提供したい。</a:t>
            </a:r>
          </a:p>
          <a:p>
            <a:pPr>
              <a:lnSpc>
                <a:spcPct val="140000"/>
              </a:lnSpc>
            </a:pPr>
            <a:r>
              <a:rPr lang="ja-JP" altLang="en-US">
                <a:solidFill>
                  <a:srgbClr val="383838"/>
                </a:solidFill>
                <a:latin typeface="HGMinchoB"/>
                <a:ea typeface="HGMinchoB"/>
              </a:rPr>
              <a:t>そのためには圧力/温度をリアルタイム制御することで、新たな調理器を開発する！</a:t>
            </a:r>
          </a:p>
          <a:p>
            <a:pPr>
              <a:lnSpc>
                <a:spcPct val="140000"/>
              </a:lnSpc>
            </a:pPr>
            <a:r>
              <a:rPr lang="ja-JP" altLang="en-US">
                <a:solidFill>
                  <a:srgbClr val="383838"/>
                </a:solidFill>
                <a:latin typeface="HGMinchoB"/>
                <a:ea typeface="HGMinchoB"/>
              </a:rPr>
              <a:t>調理例：ソースがしみ込んだチキン、林檎のワインシロップ漬け、卵の黄身に味がしみ込んだTKG</a:t>
            </a:r>
          </a:p>
        </p:txBody>
      </p:sp>
      <p:sp>
        <p:nvSpPr>
          <p:cNvPr id="6" name="タイトル 1">
            <a:extLst>
              <a:ext uri="{FF2B5EF4-FFF2-40B4-BE49-F238E27FC236}">
                <a16:creationId xmlns:a16="http://schemas.microsoft.com/office/drawing/2014/main" id="{DC90949A-8D8B-CEF7-EB56-DC313BACC712}"/>
              </a:ext>
            </a:extLst>
          </p:cNvPr>
          <p:cNvSpPr txBox="1">
            <a:spLocks/>
          </p:cNvSpPr>
          <p:nvPr/>
        </p:nvSpPr>
        <p:spPr>
          <a:xfrm>
            <a:off x="781212" y="1610875"/>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fontAlgn="base">
              <a:lnSpc>
                <a:spcPct val="140000"/>
              </a:lnSpc>
              <a:buFont typeface="Arial" panose="020B0604020202020204" pitchFamily="34" charset="0"/>
              <a:buChar char="•"/>
            </a:pPr>
            <a:r>
              <a:rPr kumimoji="0" lang="ja-JP" altLang="en-US" sz="4400" b="1">
                <a:solidFill>
                  <a:srgbClr val="383838"/>
                </a:solidFill>
                <a:latin typeface="HGMinchoB"/>
                <a:ea typeface="HGMinchoB"/>
              </a:rPr>
              <a:t>開発体制</a:t>
            </a:r>
            <a:endParaRPr kumimoji="0" lang="ja-JP" altLang="en-US" sz="4400">
              <a:solidFill>
                <a:srgbClr val="383838"/>
              </a:solidFill>
              <a:latin typeface="HGMinchoB"/>
              <a:ea typeface="HGMinchoB"/>
            </a:endParaRPr>
          </a:p>
        </p:txBody>
      </p:sp>
      <p:sp>
        <p:nvSpPr>
          <p:cNvPr id="9" name="テキスト ボックス 8">
            <a:extLst>
              <a:ext uri="{FF2B5EF4-FFF2-40B4-BE49-F238E27FC236}">
                <a16:creationId xmlns:a16="http://schemas.microsoft.com/office/drawing/2014/main" id="{55FA625A-B106-CB54-0D9B-10EA5D685A81}"/>
              </a:ext>
            </a:extLst>
          </p:cNvPr>
          <p:cNvSpPr txBox="1"/>
          <p:nvPr/>
        </p:nvSpPr>
        <p:spPr>
          <a:xfrm>
            <a:off x="1022004" y="2800915"/>
            <a:ext cx="8626764" cy="646331"/>
          </a:xfrm>
          <a:prstGeom prst="rect">
            <a:avLst/>
          </a:prstGeom>
          <a:noFill/>
        </p:spPr>
        <p:txBody>
          <a:bodyPr wrap="square" lIns="91440" tIns="45720" rIns="91440" bIns="45720" anchor="t">
            <a:spAutoFit/>
          </a:bodyPr>
          <a:lstStyle/>
          <a:p>
            <a:pPr fontAlgn="base"/>
            <a:r>
              <a:rPr lang="ja-JP" altLang="en-US">
                <a:solidFill>
                  <a:srgbClr val="383838"/>
                </a:solidFill>
                <a:latin typeface="HGMinchoB"/>
                <a:ea typeface="HGMinchoB"/>
              </a:rPr>
              <a:t>グループ人数：4名（久保田、岡澤、日比野、牧野）</a:t>
            </a:r>
            <a:endParaRPr lang="en-US" altLang="ja-JP">
              <a:solidFill>
                <a:srgbClr val="383838"/>
              </a:solidFill>
              <a:latin typeface="HGMinchoB"/>
              <a:ea typeface="HGMinchoB"/>
            </a:endParaRPr>
          </a:p>
          <a:p>
            <a:r>
              <a:rPr lang="ja-JP" altLang="en-US">
                <a:solidFill>
                  <a:srgbClr val="383838"/>
                </a:solidFill>
                <a:latin typeface="HGMinchoB"/>
                <a:ea typeface="HGMinchoB"/>
              </a:rPr>
              <a:t>役割分担：全員で仕様設計、プログラミング、評価を実施</a:t>
            </a:r>
          </a:p>
        </p:txBody>
      </p:sp>
      <p:sp>
        <p:nvSpPr>
          <p:cNvPr id="11" name="タイトル 1">
            <a:extLst>
              <a:ext uri="{FF2B5EF4-FFF2-40B4-BE49-F238E27FC236}">
                <a16:creationId xmlns:a16="http://schemas.microsoft.com/office/drawing/2014/main" id="{CEA1ADB8-1AA0-C872-12DA-5211BF51724D}"/>
              </a:ext>
            </a:extLst>
          </p:cNvPr>
          <p:cNvSpPr txBox="1">
            <a:spLocks/>
          </p:cNvSpPr>
          <p:nvPr/>
        </p:nvSpPr>
        <p:spPr>
          <a:xfrm>
            <a:off x="781212" y="3194318"/>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fontAlgn="base">
              <a:lnSpc>
                <a:spcPct val="140000"/>
              </a:lnSpc>
              <a:buFont typeface="Arial" panose="020B0604020202020204" pitchFamily="34" charset="0"/>
              <a:buChar char="•"/>
            </a:pPr>
            <a:r>
              <a:rPr kumimoji="0" lang="ja-JP" altLang="en-US" sz="4400" b="1">
                <a:solidFill>
                  <a:srgbClr val="383838"/>
                </a:solidFill>
                <a:latin typeface="HGMinchoB"/>
                <a:ea typeface="HGMinchoB"/>
              </a:rPr>
              <a:t>開発環境およびプログラム</a:t>
            </a:r>
            <a:endParaRPr kumimoji="0" lang="ja-JP" altLang="en-US" sz="4400">
              <a:solidFill>
                <a:srgbClr val="383838"/>
              </a:solidFill>
              <a:latin typeface="HGMinchoB"/>
              <a:ea typeface="HGMinchoB"/>
            </a:endParaRPr>
          </a:p>
        </p:txBody>
      </p:sp>
      <p:sp>
        <p:nvSpPr>
          <p:cNvPr id="14" name="テキスト ボックス 13">
            <a:extLst>
              <a:ext uri="{FF2B5EF4-FFF2-40B4-BE49-F238E27FC236}">
                <a16:creationId xmlns:a16="http://schemas.microsoft.com/office/drawing/2014/main" id="{EF8163ED-3B01-4274-7E9A-BF198774ADAE}"/>
              </a:ext>
            </a:extLst>
          </p:cNvPr>
          <p:cNvSpPr txBox="1"/>
          <p:nvPr/>
        </p:nvSpPr>
        <p:spPr>
          <a:xfrm>
            <a:off x="1022004" y="4465175"/>
            <a:ext cx="9492672" cy="923330"/>
          </a:xfrm>
          <a:prstGeom prst="rect">
            <a:avLst/>
          </a:prstGeom>
          <a:noFill/>
        </p:spPr>
        <p:txBody>
          <a:bodyPr wrap="square" lIns="91440" tIns="45720" rIns="91440" bIns="45720" anchor="t">
            <a:spAutoFit/>
          </a:bodyPr>
          <a:lstStyle/>
          <a:p>
            <a:r>
              <a:rPr lang="en-US" altLang="ja-JP" dirty="0">
                <a:solidFill>
                  <a:srgbClr val="383838"/>
                </a:solidFill>
                <a:latin typeface="HGMinchoB"/>
                <a:ea typeface="HGMinchoB"/>
              </a:rPr>
              <a:t>OS</a:t>
            </a:r>
            <a:r>
              <a:rPr lang="ja-JP" altLang="en-US" dirty="0">
                <a:solidFill>
                  <a:srgbClr val="383838"/>
                </a:solidFill>
                <a:latin typeface="HGMinchoB"/>
                <a:ea typeface="HGMinchoB"/>
              </a:rPr>
              <a:t>：</a:t>
            </a:r>
            <a:r>
              <a:rPr lang="en-US" altLang="ja-JP" dirty="0">
                <a:solidFill>
                  <a:srgbClr val="383838"/>
                </a:solidFill>
                <a:latin typeface="HGMinchoB"/>
                <a:ea typeface="HGMinchoB"/>
              </a:rPr>
              <a:t>Windows10 or 11</a:t>
            </a:r>
            <a:endParaRPr lang="ja-JP" altLang="en-US" dirty="0">
              <a:solidFill>
                <a:srgbClr val="383838"/>
              </a:solidFill>
              <a:latin typeface="HGMinchoB"/>
              <a:ea typeface="HGMinchoB"/>
            </a:endParaRPr>
          </a:p>
          <a:p>
            <a:r>
              <a:rPr lang="en-US" altLang="ja-JP" dirty="0">
                <a:solidFill>
                  <a:srgbClr val="383838"/>
                </a:solidFill>
                <a:latin typeface="HGMinchoB"/>
                <a:ea typeface="HGMinchoB"/>
              </a:rPr>
              <a:t>IDE</a:t>
            </a:r>
            <a:r>
              <a:rPr lang="ja-JP" altLang="en-US" dirty="0">
                <a:solidFill>
                  <a:srgbClr val="383838"/>
                </a:solidFill>
                <a:latin typeface="HGMinchoB"/>
                <a:ea typeface="HGMinchoB"/>
              </a:rPr>
              <a:t>：</a:t>
            </a:r>
            <a:r>
              <a:rPr lang="en-US" altLang="ja-JP" dirty="0">
                <a:solidFill>
                  <a:srgbClr val="383838"/>
                </a:solidFill>
                <a:latin typeface="HGMinchoB"/>
                <a:ea typeface="HGMinchoB"/>
              </a:rPr>
              <a:t>e2studio</a:t>
            </a:r>
            <a:r>
              <a:rPr lang="ja-JP" altLang="en-US" dirty="0">
                <a:solidFill>
                  <a:srgbClr val="383838"/>
                </a:solidFill>
                <a:latin typeface="HGMinchoB"/>
                <a:ea typeface="HGMinchoB"/>
              </a:rPr>
              <a:t>　</a:t>
            </a:r>
            <a:endParaRPr lang="ja-JP" altLang="en-US" sz="1400" dirty="0">
              <a:solidFill>
                <a:srgbClr val="383838"/>
              </a:solidFill>
              <a:latin typeface="HGMinchoB"/>
              <a:ea typeface="HGMinchoB"/>
              <a:cs typeface="+mn-lt"/>
            </a:endParaRPr>
          </a:p>
          <a:p>
            <a:r>
              <a:rPr lang="ja-JP" altLang="en-US" dirty="0">
                <a:solidFill>
                  <a:srgbClr val="383838"/>
                </a:solidFill>
                <a:latin typeface="HGMinchoB"/>
                <a:ea typeface="HGMinchoB"/>
              </a:rPr>
              <a:t>言語：</a:t>
            </a:r>
            <a:r>
              <a:rPr lang="en-US" altLang="ja-JP" dirty="0">
                <a:solidFill>
                  <a:srgbClr val="383838"/>
                </a:solidFill>
                <a:latin typeface="HGMinchoB"/>
                <a:ea typeface="HGMinchoB"/>
              </a:rPr>
              <a:t>C</a:t>
            </a:r>
            <a:r>
              <a:rPr lang="ja-JP" altLang="en-US" dirty="0">
                <a:solidFill>
                  <a:srgbClr val="383838"/>
                </a:solidFill>
                <a:latin typeface="HGMinchoB"/>
                <a:ea typeface="HGMinchoB"/>
              </a:rPr>
              <a:t>言語</a:t>
            </a:r>
            <a:endParaRPr lang="en-US" altLang="ja-JP" dirty="0">
              <a:solidFill>
                <a:srgbClr val="383838"/>
              </a:solidFill>
              <a:latin typeface="HGMinchoB"/>
              <a:ea typeface="HGMinchoB"/>
            </a:endParaRPr>
          </a:p>
        </p:txBody>
      </p:sp>
      <p:sp>
        <p:nvSpPr>
          <p:cNvPr id="16" name="タイトル 1">
            <a:extLst>
              <a:ext uri="{FF2B5EF4-FFF2-40B4-BE49-F238E27FC236}">
                <a16:creationId xmlns:a16="http://schemas.microsoft.com/office/drawing/2014/main" id="{1E7FE5EC-9690-C36F-AFF5-28EA494DF106}"/>
              </a:ext>
            </a:extLst>
          </p:cNvPr>
          <p:cNvSpPr txBox="1">
            <a:spLocks/>
          </p:cNvSpPr>
          <p:nvPr/>
        </p:nvSpPr>
        <p:spPr>
          <a:xfrm>
            <a:off x="781212" y="5054851"/>
            <a:ext cx="10058400" cy="16093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fontAlgn="base">
              <a:lnSpc>
                <a:spcPct val="140000"/>
              </a:lnSpc>
              <a:buFont typeface="Arial" panose="020B0604020202020204" pitchFamily="34" charset="0"/>
              <a:buChar char="•"/>
            </a:pPr>
            <a:r>
              <a:rPr kumimoji="0" lang="ja-JP" altLang="en-US" sz="4400" b="1">
                <a:solidFill>
                  <a:srgbClr val="383838"/>
                </a:solidFill>
                <a:latin typeface="HGMinchoB"/>
                <a:ea typeface="HGMinchoB"/>
              </a:rPr>
              <a:t>開発規模</a:t>
            </a:r>
            <a:endParaRPr kumimoji="0" lang="ja-JP" altLang="en-US" sz="4400">
              <a:solidFill>
                <a:srgbClr val="383838"/>
              </a:solidFill>
              <a:latin typeface="HGMinchoB"/>
              <a:ea typeface="HGMinchoB"/>
            </a:endParaRPr>
          </a:p>
        </p:txBody>
      </p:sp>
      <p:pic>
        <p:nvPicPr>
          <p:cNvPr id="22" name="図 21" descr="卵の黄身に醤油をしみこませた　ごはん に対する画像結果">
            <a:extLst>
              <a:ext uri="{FF2B5EF4-FFF2-40B4-BE49-F238E27FC236}">
                <a16:creationId xmlns:a16="http://schemas.microsoft.com/office/drawing/2014/main" id="{763DE500-5BAC-BFB0-2FEB-3D177DF7F98E}"/>
              </a:ext>
            </a:extLst>
          </p:cNvPr>
          <p:cNvPicPr>
            <a:picLocks noChangeAspect="1"/>
          </p:cNvPicPr>
          <p:nvPr/>
        </p:nvPicPr>
        <p:blipFill>
          <a:blip r:embed="rId3"/>
          <a:stretch>
            <a:fillRect/>
          </a:stretch>
        </p:blipFill>
        <p:spPr>
          <a:xfrm>
            <a:off x="8666480" y="2121894"/>
            <a:ext cx="2743200" cy="2146852"/>
          </a:xfrm>
          <a:prstGeom prst="rect">
            <a:avLst/>
          </a:prstGeom>
        </p:spPr>
      </p:pic>
    </p:spTree>
    <p:extLst>
      <p:ext uri="{BB962C8B-B14F-4D97-AF65-F5344CB8AC3E}">
        <p14:creationId xmlns:p14="http://schemas.microsoft.com/office/powerpoint/2010/main" val="846554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8016B-778F-1362-279F-804F7AEF4F57}"/>
              </a:ext>
            </a:extLst>
          </p:cNvPr>
          <p:cNvSpPr>
            <a:spLocks noGrp="1"/>
          </p:cNvSpPr>
          <p:nvPr>
            <p:ph type="title"/>
          </p:nvPr>
        </p:nvSpPr>
        <p:spPr>
          <a:xfrm>
            <a:off x="376382" y="-149740"/>
            <a:ext cx="11427690" cy="1325563"/>
          </a:xfrm>
        </p:spPr>
        <p:txBody>
          <a:bodyPr>
            <a:normAutofit/>
          </a:bodyPr>
          <a:lstStyle/>
          <a:p>
            <a:r>
              <a:rPr kumimoji="1" lang="ja-JP" altLang="en-US">
                <a:latin typeface="HGMinchoB"/>
                <a:ea typeface="HGMinchoB"/>
              </a:rPr>
              <a:t>機能説明（システム構成イメージ）</a:t>
            </a:r>
          </a:p>
        </p:txBody>
      </p:sp>
      <p:sp>
        <p:nvSpPr>
          <p:cNvPr id="3" name="テキスト ボックス 2">
            <a:extLst>
              <a:ext uri="{FF2B5EF4-FFF2-40B4-BE49-F238E27FC236}">
                <a16:creationId xmlns:a16="http://schemas.microsoft.com/office/drawing/2014/main" id="{D7BDD7C2-FBBC-CA09-AE86-1F3B2A0C330A}"/>
              </a:ext>
            </a:extLst>
          </p:cNvPr>
          <p:cNvSpPr txBox="1"/>
          <p:nvPr/>
        </p:nvSpPr>
        <p:spPr>
          <a:xfrm>
            <a:off x="7549016" y="1580998"/>
            <a:ext cx="2581477"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latin typeface="HGMinchoB"/>
                <a:ea typeface="HGMinchoB"/>
              </a:rPr>
              <a:t>真空ポンプ</a:t>
            </a:r>
          </a:p>
        </p:txBody>
      </p:sp>
      <p:sp>
        <p:nvSpPr>
          <p:cNvPr id="4" name="テキスト ボックス 3">
            <a:extLst>
              <a:ext uri="{FF2B5EF4-FFF2-40B4-BE49-F238E27FC236}">
                <a16:creationId xmlns:a16="http://schemas.microsoft.com/office/drawing/2014/main" id="{6531C638-29B6-7794-D17E-B6F917AEBEDE}"/>
              </a:ext>
            </a:extLst>
          </p:cNvPr>
          <p:cNvSpPr txBox="1"/>
          <p:nvPr/>
        </p:nvSpPr>
        <p:spPr>
          <a:xfrm>
            <a:off x="7549016" y="2051796"/>
            <a:ext cx="2581476" cy="64633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latin typeface="HGMinchoB"/>
                <a:ea typeface="HGMinchoB"/>
              </a:rPr>
              <a:t>ソレノイドバルブ①</a:t>
            </a:r>
          </a:p>
          <a:p>
            <a:pPr algn="l"/>
            <a:r>
              <a:rPr lang="ja-JP" altLang="en-US">
                <a:latin typeface="HGMinchoB"/>
                <a:ea typeface="HGMinchoB"/>
              </a:rPr>
              <a:t>真空ボックス～真空P</a:t>
            </a:r>
          </a:p>
        </p:txBody>
      </p:sp>
      <p:sp>
        <p:nvSpPr>
          <p:cNvPr id="6" name="テキスト ボックス 5">
            <a:extLst>
              <a:ext uri="{FF2B5EF4-FFF2-40B4-BE49-F238E27FC236}">
                <a16:creationId xmlns:a16="http://schemas.microsoft.com/office/drawing/2014/main" id="{BDC68507-8335-490B-E498-936CD93D2DB9}"/>
              </a:ext>
            </a:extLst>
          </p:cNvPr>
          <p:cNvSpPr txBox="1"/>
          <p:nvPr/>
        </p:nvSpPr>
        <p:spPr>
          <a:xfrm>
            <a:off x="5686349" y="1592543"/>
            <a:ext cx="1458148"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latin typeface="HGMinchoB"/>
                <a:ea typeface="HGMinchoB"/>
              </a:rPr>
              <a:t>制御リレー</a:t>
            </a:r>
          </a:p>
        </p:txBody>
      </p:sp>
      <p:sp>
        <p:nvSpPr>
          <p:cNvPr id="7" name="テキスト ボックス 6">
            <a:extLst>
              <a:ext uri="{FF2B5EF4-FFF2-40B4-BE49-F238E27FC236}">
                <a16:creationId xmlns:a16="http://schemas.microsoft.com/office/drawing/2014/main" id="{A72965E3-1095-91CA-1E12-50CBE034F354}"/>
              </a:ext>
            </a:extLst>
          </p:cNvPr>
          <p:cNvSpPr txBox="1"/>
          <p:nvPr/>
        </p:nvSpPr>
        <p:spPr>
          <a:xfrm>
            <a:off x="7549016" y="2834748"/>
            <a:ext cx="2581476" cy="64633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atin typeface="HGMinchoB"/>
                <a:ea typeface="HGMinchoB"/>
              </a:rPr>
              <a:t>ソレノイドバルブ</a:t>
            </a:r>
            <a:r>
              <a:rPr lang="ja-JP" altLang="en-US">
                <a:latin typeface="HGMinchoB"/>
                <a:ea typeface="HGMinchoB"/>
              </a:rPr>
              <a:t>②</a:t>
            </a:r>
            <a:endParaRPr lang="ja-JP">
              <a:latin typeface="HGMinchoB"/>
              <a:ea typeface="HGMinchoB"/>
            </a:endParaRPr>
          </a:p>
          <a:p>
            <a:r>
              <a:rPr lang="ja-JP" altLang="en-US">
                <a:latin typeface="HGMinchoB"/>
                <a:ea typeface="HGMinchoB"/>
              </a:rPr>
              <a:t>蓋底～真空ボックス</a:t>
            </a:r>
            <a:endParaRPr lang="ja-JP">
              <a:latin typeface="HGMinchoB"/>
              <a:ea typeface="HGMinchoB"/>
            </a:endParaRPr>
          </a:p>
        </p:txBody>
      </p:sp>
      <p:sp>
        <p:nvSpPr>
          <p:cNvPr id="8" name="テキスト ボックス 7">
            <a:extLst>
              <a:ext uri="{FF2B5EF4-FFF2-40B4-BE49-F238E27FC236}">
                <a16:creationId xmlns:a16="http://schemas.microsoft.com/office/drawing/2014/main" id="{659AF32F-178E-D7CC-E74D-F5E0381CBD64}"/>
              </a:ext>
            </a:extLst>
          </p:cNvPr>
          <p:cNvSpPr txBox="1"/>
          <p:nvPr/>
        </p:nvSpPr>
        <p:spPr>
          <a:xfrm>
            <a:off x="5686349" y="2051796"/>
            <a:ext cx="1458148"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latin typeface="HGMinchoB"/>
                <a:ea typeface="HGMinchoB"/>
              </a:rPr>
              <a:t>制御リレー</a:t>
            </a:r>
          </a:p>
        </p:txBody>
      </p:sp>
      <p:sp>
        <p:nvSpPr>
          <p:cNvPr id="10" name="テキスト ボックス 9">
            <a:extLst>
              <a:ext uri="{FF2B5EF4-FFF2-40B4-BE49-F238E27FC236}">
                <a16:creationId xmlns:a16="http://schemas.microsoft.com/office/drawing/2014/main" id="{16361EE1-6DBA-D9BA-8B47-7A33CFCDFC06}"/>
              </a:ext>
            </a:extLst>
          </p:cNvPr>
          <p:cNvSpPr txBox="1"/>
          <p:nvPr/>
        </p:nvSpPr>
        <p:spPr>
          <a:xfrm>
            <a:off x="5686349" y="2776166"/>
            <a:ext cx="1458148"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latin typeface="HGMinchoB"/>
                <a:ea typeface="HGMinchoB"/>
              </a:rPr>
              <a:t>制御リレー</a:t>
            </a:r>
          </a:p>
        </p:txBody>
      </p:sp>
      <p:sp>
        <p:nvSpPr>
          <p:cNvPr id="11" name="テキスト ボックス 10">
            <a:extLst>
              <a:ext uri="{FF2B5EF4-FFF2-40B4-BE49-F238E27FC236}">
                <a16:creationId xmlns:a16="http://schemas.microsoft.com/office/drawing/2014/main" id="{48DE1A9B-DD6B-E5F4-6508-FFCCBB4A0D9A}"/>
              </a:ext>
            </a:extLst>
          </p:cNvPr>
          <p:cNvSpPr txBox="1"/>
          <p:nvPr/>
        </p:nvSpPr>
        <p:spPr>
          <a:xfrm>
            <a:off x="7549016" y="4309572"/>
            <a:ext cx="2581476" cy="64633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latin typeface="HGMinchoB"/>
                <a:ea typeface="HGMinchoB"/>
              </a:rPr>
              <a:t>非接触</a:t>
            </a:r>
            <a:endParaRPr lang="ja-JP">
              <a:latin typeface="HGMinchoB"/>
              <a:ea typeface="HGMinchoB"/>
            </a:endParaRPr>
          </a:p>
          <a:p>
            <a:r>
              <a:rPr lang="ja-JP" altLang="en-US">
                <a:latin typeface="HGMinchoB"/>
                <a:ea typeface="HGMinchoB"/>
              </a:rPr>
              <a:t>温度センサー</a:t>
            </a:r>
            <a:endParaRPr lang="ja-JP">
              <a:latin typeface="HGMinchoB"/>
              <a:ea typeface="HGMinchoB"/>
            </a:endParaRPr>
          </a:p>
        </p:txBody>
      </p:sp>
      <p:sp>
        <p:nvSpPr>
          <p:cNvPr id="12" name="テキスト ボックス 11">
            <a:extLst>
              <a:ext uri="{FF2B5EF4-FFF2-40B4-BE49-F238E27FC236}">
                <a16:creationId xmlns:a16="http://schemas.microsoft.com/office/drawing/2014/main" id="{7B08931F-A31C-33F5-7140-89CA647623F4}"/>
              </a:ext>
            </a:extLst>
          </p:cNvPr>
          <p:cNvSpPr txBox="1"/>
          <p:nvPr/>
        </p:nvSpPr>
        <p:spPr>
          <a:xfrm>
            <a:off x="7549016" y="5527461"/>
            <a:ext cx="2581476"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latin typeface="HGMinchoB"/>
                <a:ea typeface="HGMinchoB"/>
              </a:rPr>
              <a:t>加熱ヒーター</a:t>
            </a:r>
          </a:p>
        </p:txBody>
      </p:sp>
      <p:sp>
        <p:nvSpPr>
          <p:cNvPr id="13" name="テキスト ボックス 12">
            <a:extLst>
              <a:ext uri="{FF2B5EF4-FFF2-40B4-BE49-F238E27FC236}">
                <a16:creationId xmlns:a16="http://schemas.microsoft.com/office/drawing/2014/main" id="{368997C1-1183-0394-3F55-BAD78DD4CD6D}"/>
              </a:ext>
            </a:extLst>
          </p:cNvPr>
          <p:cNvSpPr txBox="1"/>
          <p:nvPr/>
        </p:nvSpPr>
        <p:spPr>
          <a:xfrm>
            <a:off x="1611598" y="1594192"/>
            <a:ext cx="1684109" cy="4247317"/>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latin typeface="HGMinchoB"/>
                <a:ea typeface="HGMinchoB"/>
              </a:rPr>
              <a:t>制御ボード</a:t>
            </a:r>
          </a:p>
          <a:p>
            <a:r>
              <a:rPr lang="ja-JP" altLang="en-US" dirty="0">
                <a:latin typeface="HGMinchoB"/>
                <a:ea typeface="HGMinchoB"/>
              </a:rPr>
              <a:t>ルネサス</a:t>
            </a:r>
          </a:p>
          <a:p>
            <a:r>
              <a:rPr lang="en-US" altLang="ja-JP" dirty="0">
                <a:latin typeface="HGMinchoB"/>
                <a:ea typeface="HGMinchoB"/>
              </a:rPr>
              <a:t>EK-RA8M1 </a:t>
            </a:r>
            <a:r>
              <a:rPr lang="ja-JP" altLang="en-US" dirty="0">
                <a:latin typeface="HGMinchoB"/>
                <a:ea typeface="HGMinchoB"/>
              </a:rPr>
              <a:t>評価キット</a:t>
            </a:r>
            <a:endParaRPr lang="en-US" altLang="ja-JP" dirty="0">
              <a:latin typeface="HGMinchoB"/>
              <a:ea typeface="HGMinchoB"/>
            </a:endParaRPr>
          </a:p>
          <a:p>
            <a:endParaRPr lang="ja-JP" altLang="en-US" dirty="0">
              <a:latin typeface="HGMinchoB"/>
              <a:ea typeface="HGMinchoB"/>
            </a:endParaRPr>
          </a:p>
          <a:p>
            <a:endParaRPr lang="ja-JP" altLang="en-US" dirty="0">
              <a:latin typeface="HGMinchoB"/>
              <a:ea typeface="HGMinchoB"/>
            </a:endParaRPr>
          </a:p>
          <a:p>
            <a:endParaRPr lang="ja-JP" altLang="en-US" dirty="0">
              <a:latin typeface="HGMinchoB"/>
              <a:ea typeface="HGMinchoB"/>
            </a:endParaRPr>
          </a:p>
          <a:p>
            <a:endParaRPr lang="ja-JP" altLang="en-US" dirty="0">
              <a:latin typeface="HGMinchoB"/>
              <a:ea typeface="HGMinchoB"/>
            </a:endParaRPr>
          </a:p>
          <a:p>
            <a:endParaRPr lang="ja-JP" altLang="en-US" dirty="0">
              <a:latin typeface="HGMinchoB"/>
              <a:ea typeface="HGMinchoB"/>
            </a:endParaRPr>
          </a:p>
          <a:p>
            <a:endParaRPr lang="ja-JP" altLang="en-US" dirty="0">
              <a:latin typeface="HGMinchoB"/>
              <a:ea typeface="HGMinchoB"/>
            </a:endParaRPr>
          </a:p>
          <a:p>
            <a:endParaRPr lang="ja-JP" altLang="en-US" dirty="0">
              <a:latin typeface="HGMinchoB"/>
              <a:ea typeface="HGMinchoB"/>
            </a:endParaRPr>
          </a:p>
          <a:p>
            <a:endParaRPr lang="ja-JP" altLang="en-US" dirty="0">
              <a:latin typeface="HGMinchoB"/>
              <a:ea typeface="HGMinchoB"/>
            </a:endParaRPr>
          </a:p>
          <a:p>
            <a:endParaRPr lang="ja-JP" altLang="en-US" dirty="0">
              <a:latin typeface="HGMinchoB"/>
              <a:ea typeface="HGMinchoB"/>
            </a:endParaRPr>
          </a:p>
          <a:p>
            <a:endParaRPr lang="ja-JP" altLang="en-US" dirty="0">
              <a:latin typeface="HGMinchoB"/>
              <a:ea typeface="HGMinchoB"/>
            </a:endParaRPr>
          </a:p>
          <a:p>
            <a:endParaRPr lang="ja-JP" altLang="en-US" dirty="0">
              <a:latin typeface="HGMinchoB"/>
              <a:ea typeface="HGMinchoB"/>
            </a:endParaRPr>
          </a:p>
        </p:txBody>
      </p:sp>
      <p:cxnSp>
        <p:nvCxnSpPr>
          <p:cNvPr id="15" name="直線矢印コネクタ 14">
            <a:extLst>
              <a:ext uri="{FF2B5EF4-FFF2-40B4-BE49-F238E27FC236}">
                <a16:creationId xmlns:a16="http://schemas.microsoft.com/office/drawing/2014/main" id="{399A7B89-D743-B24D-93CA-89DBFDCED086}"/>
              </a:ext>
            </a:extLst>
          </p:cNvPr>
          <p:cNvCxnSpPr/>
          <p:nvPr/>
        </p:nvCxnSpPr>
        <p:spPr>
          <a:xfrm flipV="1">
            <a:off x="3321211" y="1743416"/>
            <a:ext cx="2363139" cy="752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83435893-CB50-A920-0ADE-8ACB7979C1AF}"/>
              </a:ext>
            </a:extLst>
          </p:cNvPr>
          <p:cNvCxnSpPr>
            <a:cxnSpLocks/>
          </p:cNvCxnSpPr>
          <p:nvPr/>
        </p:nvCxnSpPr>
        <p:spPr>
          <a:xfrm flipV="1">
            <a:off x="3321211" y="2230891"/>
            <a:ext cx="2363139" cy="752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85BE184E-B11D-5C6C-9DF4-78F60E70A42C}"/>
              </a:ext>
            </a:extLst>
          </p:cNvPr>
          <p:cNvCxnSpPr>
            <a:cxnSpLocks/>
          </p:cNvCxnSpPr>
          <p:nvPr/>
        </p:nvCxnSpPr>
        <p:spPr>
          <a:xfrm flipV="1">
            <a:off x="3321212" y="2955261"/>
            <a:ext cx="2363139" cy="752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BA85C96-170F-7EE0-EA89-8038B032D95B}"/>
              </a:ext>
            </a:extLst>
          </p:cNvPr>
          <p:cNvCxnSpPr>
            <a:cxnSpLocks/>
          </p:cNvCxnSpPr>
          <p:nvPr/>
        </p:nvCxnSpPr>
        <p:spPr>
          <a:xfrm flipV="1">
            <a:off x="3321212" y="4627213"/>
            <a:ext cx="4197582" cy="75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829174C2-2E7A-75FB-DA51-9E33295BFFFE}"/>
              </a:ext>
            </a:extLst>
          </p:cNvPr>
          <p:cNvSpPr txBox="1"/>
          <p:nvPr/>
        </p:nvSpPr>
        <p:spPr>
          <a:xfrm>
            <a:off x="4070628" y="1383229"/>
            <a:ext cx="114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latin typeface="HGMinchoB"/>
                <a:ea typeface="HGMinchoB"/>
              </a:rPr>
              <a:t>GPIO</a:t>
            </a:r>
          </a:p>
        </p:txBody>
      </p:sp>
      <p:sp>
        <p:nvSpPr>
          <p:cNvPr id="20" name="テキスト ボックス 19">
            <a:extLst>
              <a:ext uri="{FF2B5EF4-FFF2-40B4-BE49-F238E27FC236}">
                <a16:creationId xmlns:a16="http://schemas.microsoft.com/office/drawing/2014/main" id="{F9196119-8C11-4A77-38AF-7DF7D8E46465}"/>
              </a:ext>
            </a:extLst>
          </p:cNvPr>
          <p:cNvSpPr txBox="1"/>
          <p:nvPr/>
        </p:nvSpPr>
        <p:spPr>
          <a:xfrm>
            <a:off x="4070628" y="1870704"/>
            <a:ext cx="114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latin typeface="HGMinchoB"/>
                <a:ea typeface="HGMinchoB"/>
              </a:rPr>
              <a:t>GPIO</a:t>
            </a:r>
          </a:p>
        </p:txBody>
      </p:sp>
      <p:sp>
        <p:nvSpPr>
          <p:cNvPr id="21" name="テキスト ボックス 20">
            <a:extLst>
              <a:ext uri="{FF2B5EF4-FFF2-40B4-BE49-F238E27FC236}">
                <a16:creationId xmlns:a16="http://schemas.microsoft.com/office/drawing/2014/main" id="{ADE849C2-D3D8-DF61-7B14-2EC8ED454E4B}"/>
              </a:ext>
            </a:extLst>
          </p:cNvPr>
          <p:cNvSpPr txBox="1"/>
          <p:nvPr/>
        </p:nvSpPr>
        <p:spPr>
          <a:xfrm>
            <a:off x="4070628" y="2595074"/>
            <a:ext cx="114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latin typeface="HGMinchoB"/>
                <a:ea typeface="HGMinchoB"/>
              </a:rPr>
              <a:t>GPIO</a:t>
            </a:r>
          </a:p>
        </p:txBody>
      </p:sp>
      <p:sp>
        <p:nvSpPr>
          <p:cNvPr id="22" name="テキスト ボックス 21">
            <a:extLst>
              <a:ext uri="{FF2B5EF4-FFF2-40B4-BE49-F238E27FC236}">
                <a16:creationId xmlns:a16="http://schemas.microsoft.com/office/drawing/2014/main" id="{9D0FB331-AB81-BA97-FA67-8738A5C5E0E2}"/>
              </a:ext>
            </a:extLst>
          </p:cNvPr>
          <p:cNvSpPr txBox="1"/>
          <p:nvPr/>
        </p:nvSpPr>
        <p:spPr>
          <a:xfrm>
            <a:off x="4070628" y="4267026"/>
            <a:ext cx="114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latin typeface="HGMinchoB"/>
                <a:ea typeface="HGMinchoB"/>
              </a:rPr>
              <a:t>1～5VDC</a:t>
            </a:r>
          </a:p>
        </p:txBody>
      </p:sp>
      <p:sp>
        <p:nvSpPr>
          <p:cNvPr id="23" name="テキスト ボックス 22">
            <a:extLst>
              <a:ext uri="{FF2B5EF4-FFF2-40B4-BE49-F238E27FC236}">
                <a16:creationId xmlns:a16="http://schemas.microsoft.com/office/drawing/2014/main" id="{F8E90D48-2B4A-E36B-84FB-DC703F49FC12}"/>
              </a:ext>
            </a:extLst>
          </p:cNvPr>
          <p:cNvSpPr txBox="1"/>
          <p:nvPr/>
        </p:nvSpPr>
        <p:spPr>
          <a:xfrm>
            <a:off x="4070628" y="5346370"/>
            <a:ext cx="15451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latin typeface="HGMinchoB"/>
                <a:ea typeface="HGMinchoB"/>
              </a:rPr>
              <a:t>GPIO</a:t>
            </a:r>
          </a:p>
        </p:txBody>
      </p:sp>
      <p:sp>
        <p:nvSpPr>
          <p:cNvPr id="25" name="テキスト ボックス 24">
            <a:extLst>
              <a:ext uri="{FF2B5EF4-FFF2-40B4-BE49-F238E27FC236}">
                <a16:creationId xmlns:a16="http://schemas.microsoft.com/office/drawing/2014/main" id="{C93A3545-64DB-C125-E08C-098841619260}"/>
              </a:ext>
            </a:extLst>
          </p:cNvPr>
          <p:cNvSpPr txBox="1"/>
          <p:nvPr/>
        </p:nvSpPr>
        <p:spPr>
          <a:xfrm>
            <a:off x="5686349" y="5527461"/>
            <a:ext cx="1458148"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latin typeface="HGMinchoB"/>
                <a:ea typeface="HGMinchoB"/>
              </a:rPr>
              <a:t>SSR</a:t>
            </a:r>
          </a:p>
        </p:txBody>
      </p:sp>
      <p:cxnSp>
        <p:nvCxnSpPr>
          <p:cNvPr id="26" name="直線矢印コネクタ 25">
            <a:extLst>
              <a:ext uri="{FF2B5EF4-FFF2-40B4-BE49-F238E27FC236}">
                <a16:creationId xmlns:a16="http://schemas.microsoft.com/office/drawing/2014/main" id="{7678A7D9-1F84-471D-86A1-C679E5914414}"/>
              </a:ext>
            </a:extLst>
          </p:cNvPr>
          <p:cNvCxnSpPr>
            <a:cxnSpLocks/>
          </p:cNvCxnSpPr>
          <p:nvPr/>
        </p:nvCxnSpPr>
        <p:spPr>
          <a:xfrm flipV="1">
            <a:off x="3321212" y="5706556"/>
            <a:ext cx="2363139" cy="7526"/>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8EC4772D-201D-2E5E-978C-BCA4D5B148D8}"/>
              </a:ext>
            </a:extLst>
          </p:cNvPr>
          <p:cNvCxnSpPr/>
          <p:nvPr/>
        </p:nvCxnSpPr>
        <p:spPr>
          <a:xfrm>
            <a:off x="7145910" y="1746825"/>
            <a:ext cx="398873" cy="188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C55E2C0E-996F-2F76-63E2-D0B73D0423C9}"/>
              </a:ext>
            </a:extLst>
          </p:cNvPr>
          <p:cNvCxnSpPr>
            <a:cxnSpLocks/>
          </p:cNvCxnSpPr>
          <p:nvPr/>
        </p:nvCxnSpPr>
        <p:spPr>
          <a:xfrm>
            <a:off x="7145910" y="2234300"/>
            <a:ext cx="398873" cy="188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2D7E3B1-E28F-70C5-0A61-2F000B84F7DF}"/>
              </a:ext>
            </a:extLst>
          </p:cNvPr>
          <p:cNvCxnSpPr>
            <a:cxnSpLocks/>
          </p:cNvCxnSpPr>
          <p:nvPr/>
        </p:nvCxnSpPr>
        <p:spPr>
          <a:xfrm>
            <a:off x="7145910" y="2958670"/>
            <a:ext cx="398873" cy="188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B10453B-9EC4-4504-3A23-AD3A7C87A3E9}"/>
              </a:ext>
            </a:extLst>
          </p:cNvPr>
          <p:cNvCxnSpPr>
            <a:cxnSpLocks/>
          </p:cNvCxnSpPr>
          <p:nvPr/>
        </p:nvCxnSpPr>
        <p:spPr>
          <a:xfrm>
            <a:off x="7145910" y="5719372"/>
            <a:ext cx="398873" cy="188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2BFFB53E-B3D6-C003-8700-4FB56BD8C79B}"/>
              </a:ext>
            </a:extLst>
          </p:cNvPr>
          <p:cNvSpPr txBox="1"/>
          <p:nvPr/>
        </p:nvSpPr>
        <p:spPr>
          <a:xfrm>
            <a:off x="7549016" y="5042945"/>
            <a:ext cx="2581476"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latin typeface="HGMinchoB"/>
                <a:ea typeface="HGMinchoB"/>
              </a:rPr>
              <a:t>圧力センサー</a:t>
            </a:r>
          </a:p>
        </p:txBody>
      </p:sp>
      <p:cxnSp>
        <p:nvCxnSpPr>
          <p:cNvPr id="14" name="直線矢印コネクタ 13">
            <a:extLst>
              <a:ext uri="{FF2B5EF4-FFF2-40B4-BE49-F238E27FC236}">
                <a16:creationId xmlns:a16="http://schemas.microsoft.com/office/drawing/2014/main" id="{CC43E459-A341-A74B-CCD4-B5555ED49427}"/>
              </a:ext>
            </a:extLst>
          </p:cNvPr>
          <p:cNvCxnSpPr>
            <a:cxnSpLocks/>
          </p:cNvCxnSpPr>
          <p:nvPr/>
        </p:nvCxnSpPr>
        <p:spPr>
          <a:xfrm flipV="1">
            <a:off x="3321212" y="5222040"/>
            <a:ext cx="4197582" cy="75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5AE4B2DA-BF98-3375-87C5-857834D217E6}"/>
              </a:ext>
            </a:extLst>
          </p:cNvPr>
          <p:cNvSpPr txBox="1"/>
          <p:nvPr/>
        </p:nvSpPr>
        <p:spPr>
          <a:xfrm>
            <a:off x="4070628" y="4861854"/>
            <a:ext cx="114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dirty="0">
                <a:latin typeface="HGMinchoB"/>
                <a:ea typeface="HGMinchoB"/>
              </a:rPr>
              <a:t>1～5VDC</a:t>
            </a:r>
          </a:p>
        </p:txBody>
      </p:sp>
      <p:sp>
        <p:nvSpPr>
          <p:cNvPr id="32" name="テキスト ボックス 31">
            <a:extLst>
              <a:ext uri="{FF2B5EF4-FFF2-40B4-BE49-F238E27FC236}">
                <a16:creationId xmlns:a16="http://schemas.microsoft.com/office/drawing/2014/main" id="{6CE33C40-EF45-4BB1-7E69-CE6B4F046383}"/>
              </a:ext>
            </a:extLst>
          </p:cNvPr>
          <p:cNvSpPr txBox="1"/>
          <p:nvPr/>
        </p:nvSpPr>
        <p:spPr>
          <a:xfrm>
            <a:off x="7549016" y="3583064"/>
            <a:ext cx="2581476" cy="646331"/>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dirty="0">
                <a:latin typeface="HGMinchoB"/>
                <a:ea typeface="HGMinchoB"/>
              </a:rPr>
              <a:t>ソレノイドバルブ</a:t>
            </a:r>
            <a:r>
              <a:rPr lang="ja-JP" altLang="en-US" dirty="0">
                <a:latin typeface="HGMinchoB"/>
                <a:ea typeface="HGMinchoB"/>
              </a:rPr>
              <a:t>③</a:t>
            </a:r>
            <a:endParaRPr lang="ja-JP" dirty="0">
              <a:latin typeface="HGMinchoB"/>
              <a:ea typeface="HGMinchoB"/>
            </a:endParaRPr>
          </a:p>
          <a:p>
            <a:r>
              <a:rPr lang="ja-JP" altLang="en-US" dirty="0">
                <a:latin typeface="HGMinchoB"/>
                <a:ea typeface="HGMinchoB"/>
              </a:rPr>
              <a:t>大気開放</a:t>
            </a:r>
            <a:endParaRPr lang="ja-JP" dirty="0">
              <a:latin typeface="HGMinchoB"/>
              <a:ea typeface="HGMinchoB"/>
            </a:endParaRPr>
          </a:p>
        </p:txBody>
      </p:sp>
      <p:sp>
        <p:nvSpPr>
          <p:cNvPr id="37" name="テキスト ボックス 36">
            <a:extLst>
              <a:ext uri="{FF2B5EF4-FFF2-40B4-BE49-F238E27FC236}">
                <a16:creationId xmlns:a16="http://schemas.microsoft.com/office/drawing/2014/main" id="{3EDA474E-EAD9-521D-5898-E6477AB0BAAF}"/>
              </a:ext>
            </a:extLst>
          </p:cNvPr>
          <p:cNvSpPr txBox="1"/>
          <p:nvPr/>
        </p:nvSpPr>
        <p:spPr>
          <a:xfrm>
            <a:off x="5686349" y="3536027"/>
            <a:ext cx="1458148"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latin typeface="HGMinchoB"/>
                <a:ea typeface="HGMinchoB"/>
              </a:rPr>
              <a:t>制御リレー</a:t>
            </a:r>
          </a:p>
        </p:txBody>
      </p:sp>
      <p:cxnSp>
        <p:nvCxnSpPr>
          <p:cNvPr id="38" name="直線矢印コネクタ 37">
            <a:extLst>
              <a:ext uri="{FF2B5EF4-FFF2-40B4-BE49-F238E27FC236}">
                <a16:creationId xmlns:a16="http://schemas.microsoft.com/office/drawing/2014/main" id="{D0D2637C-91E4-9985-095C-B25298592009}"/>
              </a:ext>
            </a:extLst>
          </p:cNvPr>
          <p:cNvCxnSpPr>
            <a:cxnSpLocks/>
          </p:cNvCxnSpPr>
          <p:nvPr/>
        </p:nvCxnSpPr>
        <p:spPr>
          <a:xfrm flipV="1">
            <a:off x="3321212" y="3715122"/>
            <a:ext cx="2363139" cy="7526"/>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B723AD5-2ADB-D9AA-C014-363E095EFB7A}"/>
              </a:ext>
            </a:extLst>
          </p:cNvPr>
          <p:cNvSpPr txBox="1"/>
          <p:nvPr/>
        </p:nvSpPr>
        <p:spPr>
          <a:xfrm>
            <a:off x="4070628" y="3354935"/>
            <a:ext cx="11406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latin typeface="HGMinchoB"/>
                <a:ea typeface="HGMinchoB"/>
              </a:rPr>
              <a:t>GPIO</a:t>
            </a:r>
          </a:p>
        </p:txBody>
      </p:sp>
      <p:cxnSp>
        <p:nvCxnSpPr>
          <p:cNvPr id="40" name="直線矢印コネクタ 39">
            <a:extLst>
              <a:ext uri="{FF2B5EF4-FFF2-40B4-BE49-F238E27FC236}">
                <a16:creationId xmlns:a16="http://schemas.microsoft.com/office/drawing/2014/main" id="{36FC4C1F-0373-5ACE-A105-AD775A0743B9}"/>
              </a:ext>
            </a:extLst>
          </p:cNvPr>
          <p:cNvCxnSpPr>
            <a:cxnSpLocks/>
          </p:cNvCxnSpPr>
          <p:nvPr/>
        </p:nvCxnSpPr>
        <p:spPr>
          <a:xfrm>
            <a:off x="7145910" y="3718531"/>
            <a:ext cx="398873" cy="1884"/>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C9C469BD-A53B-5B9A-894A-467968D45D91}"/>
              </a:ext>
            </a:extLst>
          </p:cNvPr>
          <p:cNvSpPr txBox="1"/>
          <p:nvPr/>
        </p:nvSpPr>
        <p:spPr>
          <a:xfrm>
            <a:off x="1763110" y="5161704"/>
            <a:ext cx="681771" cy="369332"/>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tLang="ja-JP" dirty="0">
                <a:latin typeface="HGMinchoB"/>
                <a:ea typeface="HGMinchoB"/>
              </a:rPr>
              <a:t>LED</a:t>
            </a:r>
            <a:endParaRPr lang="ja-JP" altLang="en-US" dirty="0">
              <a:latin typeface="HGMinchoB"/>
              <a:ea typeface="HGMinchoB"/>
            </a:endParaRPr>
          </a:p>
        </p:txBody>
      </p:sp>
    </p:spTree>
    <p:extLst>
      <p:ext uri="{BB962C8B-B14F-4D97-AF65-F5344CB8AC3E}">
        <p14:creationId xmlns:p14="http://schemas.microsoft.com/office/powerpoint/2010/main" val="168973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1602538-3BEA-2D49-7850-46EEBA886B29}"/>
              </a:ext>
            </a:extLst>
          </p:cNvPr>
          <p:cNvSpPr>
            <a:spLocks noGrp="1"/>
          </p:cNvSpPr>
          <p:nvPr>
            <p:ph type="title"/>
          </p:nvPr>
        </p:nvSpPr>
        <p:spPr>
          <a:xfrm>
            <a:off x="792757" y="207541"/>
            <a:ext cx="10058400" cy="1609344"/>
          </a:xfrm>
        </p:spPr>
        <p:txBody>
          <a:bodyPr/>
          <a:lstStyle/>
          <a:p>
            <a:r>
              <a:rPr lang="ja-JP" altLang="en-US">
                <a:latin typeface="HGMinchoB"/>
                <a:ea typeface="HGMinchoB"/>
              </a:rPr>
              <a:t>主要部品リスト</a:t>
            </a:r>
            <a:endParaRPr kumimoji="1" lang="ja-JP" altLang="en-US">
              <a:latin typeface="HGMinchoB"/>
              <a:ea typeface="HGMinchoB"/>
            </a:endParaRPr>
          </a:p>
        </p:txBody>
      </p:sp>
      <p:pic>
        <p:nvPicPr>
          <p:cNvPr id="4" name="図 3">
            <a:extLst>
              <a:ext uri="{FF2B5EF4-FFF2-40B4-BE49-F238E27FC236}">
                <a16:creationId xmlns:a16="http://schemas.microsoft.com/office/drawing/2014/main" id="{22355DA6-5983-BD87-69C4-886CBE27C9D7}"/>
              </a:ext>
            </a:extLst>
          </p:cNvPr>
          <p:cNvPicPr>
            <a:picLocks noChangeAspect="1"/>
          </p:cNvPicPr>
          <p:nvPr/>
        </p:nvPicPr>
        <p:blipFill>
          <a:blip r:embed="rId2"/>
          <a:stretch>
            <a:fillRect/>
          </a:stretch>
        </p:blipFill>
        <p:spPr>
          <a:xfrm>
            <a:off x="4950961" y="5579900"/>
            <a:ext cx="1213485" cy="817880"/>
          </a:xfrm>
          <a:prstGeom prst="rect">
            <a:avLst/>
          </a:prstGeom>
        </p:spPr>
      </p:pic>
      <p:pic>
        <p:nvPicPr>
          <p:cNvPr id="7" name="図 6" descr="カメラ が含まれている画像&#10;&#10;説明は自動で生成されたものです">
            <a:extLst>
              <a:ext uri="{FF2B5EF4-FFF2-40B4-BE49-F238E27FC236}">
                <a16:creationId xmlns:a16="http://schemas.microsoft.com/office/drawing/2014/main" id="{8A655A0B-F0DF-4A05-423E-C1148DE94F6F}"/>
              </a:ext>
            </a:extLst>
          </p:cNvPr>
          <p:cNvPicPr>
            <a:picLocks noChangeAspect="1"/>
          </p:cNvPicPr>
          <p:nvPr/>
        </p:nvPicPr>
        <p:blipFill>
          <a:blip r:embed="rId3"/>
          <a:stretch>
            <a:fillRect/>
          </a:stretch>
        </p:blipFill>
        <p:spPr>
          <a:xfrm>
            <a:off x="4911847" y="3875519"/>
            <a:ext cx="1268095" cy="1239520"/>
          </a:xfrm>
          <a:prstGeom prst="rect">
            <a:avLst/>
          </a:prstGeom>
        </p:spPr>
      </p:pic>
      <p:sp>
        <p:nvSpPr>
          <p:cNvPr id="9" name="テキスト ボックス 8">
            <a:extLst>
              <a:ext uri="{FF2B5EF4-FFF2-40B4-BE49-F238E27FC236}">
                <a16:creationId xmlns:a16="http://schemas.microsoft.com/office/drawing/2014/main" id="{5A706E63-46C0-B25F-4090-120CF037BDCD}"/>
              </a:ext>
            </a:extLst>
          </p:cNvPr>
          <p:cNvSpPr txBox="1"/>
          <p:nvPr/>
        </p:nvSpPr>
        <p:spPr>
          <a:xfrm>
            <a:off x="1416714" y="3094869"/>
            <a:ext cx="5212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dirty="0">
                <a:solidFill>
                  <a:srgbClr val="444444"/>
                </a:solidFill>
                <a:latin typeface="HGMinchoB"/>
                <a:ea typeface="HGMinchoB"/>
              </a:rPr>
              <a:t>気圧センサー </a:t>
            </a:r>
            <a:r>
              <a:rPr lang="en-US" altLang="ja-JP" dirty="0">
                <a:solidFill>
                  <a:srgbClr val="444444"/>
                </a:solidFill>
                <a:latin typeface="HGMinchoB"/>
                <a:ea typeface="HGMinchoB"/>
              </a:rPr>
              <a:t>MIS-2500-015V(</a:t>
            </a:r>
            <a:r>
              <a:rPr lang="ja-JP" altLang="en-US" dirty="0">
                <a:solidFill>
                  <a:srgbClr val="444444"/>
                </a:solidFill>
                <a:latin typeface="HGMinchoB"/>
                <a:ea typeface="HGMinchoB"/>
              </a:rPr>
              <a:t>負圧 </a:t>
            </a:r>
            <a:r>
              <a:rPr lang="en-US" altLang="ja-JP" dirty="0">
                <a:solidFill>
                  <a:srgbClr val="444444"/>
                </a:solidFill>
                <a:latin typeface="HGMinchoB"/>
                <a:ea typeface="HGMinchoB"/>
              </a:rPr>
              <a:t>5V)</a:t>
            </a:r>
          </a:p>
        </p:txBody>
      </p:sp>
      <p:sp>
        <p:nvSpPr>
          <p:cNvPr id="11" name="テキスト ボックス 10">
            <a:extLst>
              <a:ext uri="{FF2B5EF4-FFF2-40B4-BE49-F238E27FC236}">
                <a16:creationId xmlns:a16="http://schemas.microsoft.com/office/drawing/2014/main" id="{6FBFD27C-D4E2-71F7-AF9B-DA74FAC1F42B}"/>
              </a:ext>
            </a:extLst>
          </p:cNvPr>
          <p:cNvSpPr txBox="1"/>
          <p:nvPr/>
        </p:nvSpPr>
        <p:spPr>
          <a:xfrm>
            <a:off x="1416714" y="2402687"/>
            <a:ext cx="55358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dirty="0">
                <a:latin typeface="HGMinchoB"/>
                <a:ea typeface="HGMinchoB"/>
              </a:rPr>
              <a:t>1/8</a:t>
            </a:r>
            <a:r>
              <a:rPr lang="ja-JP" altLang="en-US" dirty="0">
                <a:latin typeface="HGMinchoB"/>
                <a:ea typeface="HGMinchoB"/>
              </a:rPr>
              <a:t>インチ</a:t>
            </a:r>
            <a:r>
              <a:rPr lang="en-US" altLang="ja-JP" dirty="0">
                <a:latin typeface="HGMinchoB"/>
                <a:ea typeface="HGMinchoB"/>
              </a:rPr>
              <a:t>PT DC 12V</a:t>
            </a:r>
            <a:r>
              <a:rPr lang="ja-JP" altLang="en-US" dirty="0">
                <a:latin typeface="HGMinchoB"/>
                <a:ea typeface="HGMinchoB"/>
              </a:rPr>
              <a:t>電動電磁バルブ</a:t>
            </a:r>
            <a:endParaRPr lang="en-US" altLang="ja-JP" dirty="0">
              <a:latin typeface="HGMinchoB"/>
              <a:ea typeface="HGMinchoB"/>
            </a:endParaRPr>
          </a:p>
        </p:txBody>
      </p:sp>
      <p:pic>
        <p:nvPicPr>
          <p:cNvPr id="12" name="図 11" descr="屋内, テーブル, 台所用品, 食品 が含まれている画像&#10;&#10;説明は自動で生成されたものです">
            <a:extLst>
              <a:ext uri="{FF2B5EF4-FFF2-40B4-BE49-F238E27FC236}">
                <a16:creationId xmlns:a16="http://schemas.microsoft.com/office/drawing/2014/main" id="{10798E99-2305-F11C-E5E1-58CE9828192D}"/>
              </a:ext>
            </a:extLst>
          </p:cNvPr>
          <p:cNvPicPr>
            <a:picLocks noChangeAspect="1"/>
          </p:cNvPicPr>
          <p:nvPr/>
        </p:nvPicPr>
        <p:blipFill>
          <a:blip r:embed="rId4"/>
          <a:stretch>
            <a:fillRect/>
          </a:stretch>
        </p:blipFill>
        <p:spPr>
          <a:xfrm>
            <a:off x="9054939" y="1237600"/>
            <a:ext cx="2285365" cy="1678305"/>
          </a:xfrm>
          <a:prstGeom prst="rect">
            <a:avLst/>
          </a:prstGeom>
        </p:spPr>
      </p:pic>
      <p:sp>
        <p:nvSpPr>
          <p:cNvPr id="13" name="テキスト ボックス 12">
            <a:extLst>
              <a:ext uri="{FF2B5EF4-FFF2-40B4-BE49-F238E27FC236}">
                <a16:creationId xmlns:a16="http://schemas.microsoft.com/office/drawing/2014/main" id="{F4935F86-1BCE-706E-65CC-2C1FBD18DD90}"/>
              </a:ext>
            </a:extLst>
          </p:cNvPr>
          <p:cNvSpPr txBox="1"/>
          <p:nvPr/>
        </p:nvSpPr>
        <p:spPr>
          <a:xfrm>
            <a:off x="1416714" y="1710506"/>
            <a:ext cx="69725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0F1111"/>
                </a:solidFill>
                <a:latin typeface="HGMinchoB"/>
                <a:ea typeface="HGMinchoB"/>
              </a:rPr>
              <a:t>石崎電機</a:t>
            </a:r>
            <a:r>
              <a:rPr lang="en-US" altLang="ja-JP">
                <a:solidFill>
                  <a:srgbClr val="0F1111"/>
                </a:solidFill>
                <a:latin typeface="HGMinchoB"/>
                <a:ea typeface="HGMinchoB"/>
              </a:rPr>
              <a:t> </a:t>
            </a:r>
            <a:r>
              <a:rPr lang="ja-JP" altLang="en-US">
                <a:solidFill>
                  <a:srgbClr val="0F1111"/>
                </a:solidFill>
                <a:latin typeface="HGMinchoB"/>
                <a:ea typeface="HGMinchoB"/>
              </a:rPr>
              <a:t>製作所</a:t>
            </a:r>
            <a:r>
              <a:rPr lang="en-US" altLang="ja-JP">
                <a:solidFill>
                  <a:srgbClr val="0F1111"/>
                </a:solidFill>
                <a:latin typeface="HGMinchoB"/>
                <a:ea typeface="HGMinchoB"/>
              </a:rPr>
              <a:t> </a:t>
            </a:r>
            <a:r>
              <a:rPr lang="ja-JP" altLang="en-US">
                <a:solidFill>
                  <a:srgbClr val="0F1111"/>
                </a:solidFill>
                <a:latin typeface="HGMinchoB"/>
                <a:ea typeface="HGMinchoB"/>
              </a:rPr>
              <a:t>電気コンロ</a:t>
            </a:r>
            <a:r>
              <a:rPr lang="en-US" altLang="ja-JP">
                <a:solidFill>
                  <a:srgbClr val="0F1111"/>
                </a:solidFill>
                <a:latin typeface="HGMinchoB"/>
                <a:ea typeface="HGMinchoB"/>
              </a:rPr>
              <a:t> </a:t>
            </a:r>
            <a:r>
              <a:rPr lang="ja-JP" altLang="en-US">
                <a:solidFill>
                  <a:srgbClr val="0F1111"/>
                </a:solidFill>
                <a:latin typeface="HGMinchoB"/>
                <a:ea typeface="HGMinchoB"/>
              </a:rPr>
              <a:t>ステンレス鋼</a:t>
            </a:r>
            <a:r>
              <a:rPr lang="en-US" altLang="ja-JP">
                <a:solidFill>
                  <a:srgbClr val="0F1111"/>
                </a:solidFill>
                <a:latin typeface="HGMinchoB"/>
                <a:ea typeface="HGMinchoB"/>
              </a:rPr>
              <a:t> SK-65V </a:t>
            </a:r>
            <a:r>
              <a:rPr lang="ja-JP" altLang="en-US">
                <a:solidFill>
                  <a:srgbClr val="0F1111"/>
                </a:solidFill>
                <a:latin typeface="HGMinchoB"/>
                <a:ea typeface="HGMinchoB"/>
              </a:rPr>
              <a:t>シルバー</a:t>
            </a:r>
            <a:endParaRPr lang="en-US" altLang="ja-JP">
              <a:solidFill>
                <a:srgbClr val="0F1111"/>
              </a:solidFill>
              <a:latin typeface="HGMinchoB"/>
              <a:ea typeface="HGMinchoB"/>
            </a:endParaRPr>
          </a:p>
        </p:txBody>
      </p:sp>
      <p:sp>
        <p:nvSpPr>
          <p:cNvPr id="3" name="テキスト ボックス 2">
            <a:extLst>
              <a:ext uri="{FF2B5EF4-FFF2-40B4-BE49-F238E27FC236}">
                <a16:creationId xmlns:a16="http://schemas.microsoft.com/office/drawing/2014/main" id="{1788C6F4-30A6-9A6A-41A0-38830C68D550}"/>
              </a:ext>
            </a:extLst>
          </p:cNvPr>
          <p:cNvSpPr txBox="1"/>
          <p:nvPr/>
        </p:nvSpPr>
        <p:spPr>
          <a:xfrm>
            <a:off x="1416714" y="3797487"/>
            <a:ext cx="372983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solidFill>
                  <a:srgbClr val="444444"/>
                </a:solidFill>
                <a:latin typeface="HGMinchoB"/>
                <a:ea typeface="HGMinchoB"/>
              </a:rPr>
              <a:t>真空ポンプDC12V　42W</a:t>
            </a:r>
          </a:p>
          <a:p>
            <a:r>
              <a:rPr lang="ja-JP" altLang="en-US">
                <a:solidFill>
                  <a:srgbClr val="444444"/>
                </a:solidFill>
                <a:latin typeface="HGMinchoB"/>
                <a:ea typeface="HGMinchoB"/>
              </a:rPr>
              <a:t>ミニ小型オイルレス真空ポンプ </a:t>
            </a:r>
          </a:p>
          <a:p>
            <a:r>
              <a:rPr lang="ja-JP" altLang="en-US">
                <a:solidFill>
                  <a:srgbClr val="444444"/>
                </a:solidFill>
                <a:latin typeface="HGMinchoB"/>
                <a:ea typeface="HGMinchoB"/>
              </a:rPr>
              <a:t>-85kPaフロー40L/分</a:t>
            </a:r>
            <a:endParaRPr lang="ja-JP">
              <a:latin typeface="HGMinchoB"/>
              <a:ea typeface="HGMinchoB"/>
            </a:endParaRPr>
          </a:p>
        </p:txBody>
      </p:sp>
      <p:sp>
        <p:nvSpPr>
          <p:cNvPr id="6" name="テキスト ボックス 5">
            <a:extLst>
              <a:ext uri="{FF2B5EF4-FFF2-40B4-BE49-F238E27FC236}">
                <a16:creationId xmlns:a16="http://schemas.microsoft.com/office/drawing/2014/main" id="{3FBECE1C-1168-6A75-9250-6B70B7195AA4}"/>
              </a:ext>
            </a:extLst>
          </p:cNvPr>
          <p:cNvSpPr txBox="1"/>
          <p:nvPr/>
        </p:nvSpPr>
        <p:spPr>
          <a:xfrm>
            <a:off x="1416714" y="5053341"/>
            <a:ext cx="394903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dirty="0">
                <a:solidFill>
                  <a:srgbClr val="444444"/>
                </a:solidFill>
                <a:latin typeface="HGMinchoB"/>
                <a:ea typeface="HGMinchoB"/>
              </a:rPr>
              <a:t>MLX90614</a:t>
            </a:r>
            <a:endParaRPr lang="ja-JP" dirty="0">
              <a:latin typeface="HGMinchoB"/>
              <a:ea typeface="HGMinchoB"/>
            </a:endParaRPr>
          </a:p>
          <a:p>
            <a:r>
              <a:rPr lang="ja-JP" altLang="en-US" dirty="0">
                <a:solidFill>
                  <a:srgbClr val="444444"/>
                </a:solidFill>
                <a:latin typeface="HGMinchoB"/>
                <a:ea typeface="HGMinchoB"/>
              </a:rPr>
              <a:t>非接触赤外線温度センサモジュール</a:t>
            </a:r>
            <a:endParaRPr lang="ja-JP" dirty="0">
              <a:latin typeface="HGMinchoB"/>
              <a:ea typeface="HGMinchoB"/>
            </a:endParaRPr>
          </a:p>
          <a:p>
            <a:r>
              <a:rPr lang="ja-JP" altLang="en-US" dirty="0">
                <a:solidFill>
                  <a:srgbClr val="444444"/>
                </a:solidFill>
                <a:latin typeface="HGMinchoB"/>
                <a:ea typeface="HGMinchoB"/>
              </a:rPr>
              <a:t>IICインターフェース</a:t>
            </a:r>
          </a:p>
        </p:txBody>
      </p:sp>
      <p:pic>
        <p:nvPicPr>
          <p:cNvPr id="1026" name="Picture 2">
            <a:extLst>
              <a:ext uri="{FF2B5EF4-FFF2-40B4-BE49-F238E27FC236}">
                <a16:creationId xmlns:a16="http://schemas.microsoft.com/office/drawing/2014/main" id="{259382A9-F7D0-CEEB-665C-9FF60D1B20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9028" y="2889594"/>
            <a:ext cx="1333500" cy="1000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
            <a:extLst>
              <a:ext uri="{FF2B5EF4-FFF2-40B4-BE49-F238E27FC236}">
                <a16:creationId xmlns:a16="http://schemas.microsoft.com/office/drawing/2014/main" id="{B640DB54-F259-AA51-FDEA-B5F693A564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9051" y="2092053"/>
            <a:ext cx="1274947" cy="127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725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53E2FE-A82A-D253-5517-1F0908340A98}"/>
              </a:ext>
            </a:extLst>
          </p:cNvPr>
          <p:cNvSpPr>
            <a:spLocks noGrp="1"/>
          </p:cNvSpPr>
          <p:nvPr>
            <p:ph type="title"/>
          </p:nvPr>
        </p:nvSpPr>
        <p:spPr>
          <a:xfrm>
            <a:off x="541528" y="159512"/>
            <a:ext cx="10830560" cy="1609344"/>
          </a:xfrm>
        </p:spPr>
        <p:txBody>
          <a:bodyPr/>
          <a:lstStyle/>
          <a:p>
            <a:r>
              <a:rPr kumimoji="1" lang="ja-JP" altLang="en-US" dirty="0"/>
              <a:t>機能説明</a:t>
            </a:r>
          </a:p>
        </p:txBody>
      </p:sp>
      <p:graphicFrame>
        <p:nvGraphicFramePr>
          <p:cNvPr id="6" name="表 5">
            <a:extLst>
              <a:ext uri="{FF2B5EF4-FFF2-40B4-BE49-F238E27FC236}">
                <a16:creationId xmlns:a16="http://schemas.microsoft.com/office/drawing/2014/main" id="{FF2667DB-3366-6B90-1FE8-D6EF80A64A1D}"/>
              </a:ext>
            </a:extLst>
          </p:cNvPr>
          <p:cNvGraphicFramePr>
            <a:graphicFrameLocks noGrp="1"/>
          </p:cNvGraphicFramePr>
          <p:nvPr>
            <p:extLst>
              <p:ext uri="{D42A27DB-BD31-4B8C-83A1-F6EECF244321}">
                <p14:modId xmlns:p14="http://schemas.microsoft.com/office/powerpoint/2010/main" val="1774979683"/>
              </p:ext>
            </p:extLst>
          </p:nvPr>
        </p:nvGraphicFramePr>
        <p:xfrm>
          <a:off x="692150" y="1405253"/>
          <a:ext cx="9994900" cy="2853954"/>
        </p:xfrm>
        <a:graphic>
          <a:graphicData uri="http://schemas.openxmlformats.org/drawingml/2006/table">
            <a:tbl>
              <a:tblPr bandRow="1">
                <a:tableStyleId>{5940675A-B579-460E-94D1-54222C63F5DA}</a:tableStyleId>
              </a:tblPr>
              <a:tblGrid>
                <a:gridCol w="317500">
                  <a:extLst>
                    <a:ext uri="{9D8B030D-6E8A-4147-A177-3AD203B41FA5}">
                      <a16:colId xmlns:a16="http://schemas.microsoft.com/office/drawing/2014/main" val="1201994824"/>
                    </a:ext>
                  </a:extLst>
                </a:gridCol>
                <a:gridCol w="1625600">
                  <a:extLst>
                    <a:ext uri="{9D8B030D-6E8A-4147-A177-3AD203B41FA5}">
                      <a16:colId xmlns:a16="http://schemas.microsoft.com/office/drawing/2014/main" val="3674987240"/>
                    </a:ext>
                  </a:extLst>
                </a:gridCol>
                <a:gridCol w="2476500">
                  <a:extLst>
                    <a:ext uri="{9D8B030D-6E8A-4147-A177-3AD203B41FA5}">
                      <a16:colId xmlns:a16="http://schemas.microsoft.com/office/drawing/2014/main" val="2873725982"/>
                    </a:ext>
                  </a:extLst>
                </a:gridCol>
                <a:gridCol w="5575300">
                  <a:extLst>
                    <a:ext uri="{9D8B030D-6E8A-4147-A177-3AD203B41FA5}">
                      <a16:colId xmlns:a16="http://schemas.microsoft.com/office/drawing/2014/main" val="600428723"/>
                    </a:ext>
                  </a:extLst>
                </a:gridCol>
              </a:tblGrid>
              <a:tr h="407685">
                <a:tc>
                  <a:txBody>
                    <a:bodyPr/>
                    <a:lstStyle/>
                    <a:p>
                      <a:pPr algn="ctr" fontAlgn="ctr"/>
                      <a:r>
                        <a:rPr lang="af-ZA" sz="1100" u="none" strike="noStrike">
                          <a:solidFill>
                            <a:srgbClr val="000000"/>
                          </a:solidFill>
                          <a:effectLst/>
                          <a:latin typeface="游ゴシック"/>
                        </a:rPr>
                        <a:t>No.</a:t>
                      </a:r>
                    </a:p>
                  </a:txBody>
                  <a:tcPr marL="45720" marR="45720" anchor="ctr"/>
                </a:tc>
                <a:tc>
                  <a:txBody>
                    <a:bodyPr/>
                    <a:lstStyle/>
                    <a:p>
                      <a:pPr algn="ctr" fontAlgn="ctr"/>
                      <a:r>
                        <a:rPr lang="ja-JP" altLang="en-US" sz="1100" u="none" strike="noStrike">
                          <a:solidFill>
                            <a:srgbClr val="000000"/>
                          </a:solidFill>
                          <a:effectLst/>
                          <a:latin typeface="游ゴシック"/>
                          <a:ea typeface="游ゴシック"/>
                        </a:rPr>
                        <a:t>タスク</a:t>
                      </a:r>
                    </a:p>
                  </a:txBody>
                  <a:tcPr marL="45720" marR="45720" anchor="ctr"/>
                </a:tc>
                <a:tc>
                  <a:txBody>
                    <a:bodyPr/>
                    <a:lstStyle/>
                    <a:p>
                      <a:pPr algn="ctr" fontAlgn="ctr"/>
                      <a:r>
                        <a:rPr lang="ja-JP" altLang="en-US" sz="1100" u="none" strike="noStrike">
                          <a:solidFill>
                            <a:srgbClr val="000000"/>
                          </a:solidFill>
                          <a:effectLst/>
                          <a:latin typeface="游ゴシック"/>
                          <a:ea typeface="游ゴシック"/>
                        </a:rPr>
                        <a:t>概要</a:t>
                      </a:r>
                    </a:p>
                  </a:txBody>
                  <a:tcPr marL="45720" marR="45720" anchor="ctr"/>
                </a:tc>
                <a:tc>
                  <a:txBody>
                    <a:bodyPr/>
                    <a:lstStyle/>
                    <a:p>
                      <a:pPr algn="ctr" fontAlgn="ctr"/>
                      <a:r>
                        <a:rPr lang="ja-JP" altLang="en-US" sz="1100" u="none" strike="noStrike" dirty="0">
                          <a:solidFill>
                            <a:srgbClr val="000000"/>
                          </a:solidFill>
                          <a:effectLst/>
                          <a:latin typeface="游ゴシック"/>
                          <a:ea typeface="游ゴシック"/>
                        </a:rPr>
                        <a:t>説明</a:t>
                      </a:r>
                    </a:p>
                  </a:txBody>
                  <a:tcPr marL="45720" marR="45720" anchor="ctr"/>
                </a:tc>
                <a:extLst>
                  <a:ext uri="{0D108BD9-81ED-4DB2-BD59-A6C34878D82A}">
                    <a16:rowId xmlns:a16="http://schemas.microsoft.com/office/drawing/2014/main" val="1972296175"/>
                  </a:ext>
                </a:extLst>
              </a:tr>
              <a:tr h="407685">
                <a:tc>
                  <a:txBody>
                    <a:bodyPr/>
                    <a:lstStyle/>
                    <a:p>
                      <a:pPr algn="ctr" fontAlgn="ctr"/>
                      <a:r>
                        <a:rPr lang="en-US" altLang="ja-JP" sz="1100" u="none" strike="noStrike" dirty="0">
                          <a:solidFill>
                            <a:srgbClr val="000000"/>
                          </a:solidFill>
                          <a:effectLst/>
                          <a:latin typeface="游ゴシック"/>
                        </a:rPr>
                        <a:t>0</a:t>
                      </a:r>
                    </a:p>
                  </a:txBody>
                  <a:tcPr marL="45720" marR="45720" anchor="ctr"/>
                </a:tc>
                <a:tc>
                  <a:txBody>
                    <a:bodyPr/>
                    <a:lstStyle/>
                    <a:p>
                      <a:pPr algn="l" fontAlgn="ctr"/>
                      <a:r>
                        <a:rPr lang="en-US" altLang="ja-JP" sz="1100" u="none" strike="noStrike" dirty="0">
                          <a:solidFill>
                            <a:srgbClr val="000000"/>
                          </a:solidFill>
                          <a:effectLst/>
                          <a:latin typeface="游ゴシック"/>
                          <a:ea typeface="游ゴシック"/>
                        </a:rPr>
                        <a:t>SUPER</a:t>
                      </a:r>
                      <a:r>
                        <a:rPr lang="ja-JP" altLang="en-US" sz="1100" u="none" strike="noStrike" dirty="0">
                          <a:solidFill>
                            <a:srgbClr val="000000"/>
                          </a:solidFill>
                          <a:effectLst/>
                          <a:latin typeface="游ゴシック"/>
                          <a:ea typeface="游ゴシック"/>
                        </a:rPr>
                        <a:t>タスク</a:t>
                      </a:r>
                    </a:p>
                  </a:txBody>
                  <a:tcPr marL="45720" marR="45720" anchor="ctr"/>
                </a:tc>
                <a:tc>
                  <a:txBody>
                    <a:bodyPr/>
                    <a:lstStyle/>
                    <a:p>
                      <a:pPr algn="l" fontAlgn="ctr"/>
                      <a:r>
                        <a:rPr lang="ja-JP" altLang="en-US" sz="1100" u="none" strike="noStrike">
                          <a:solidFill>
                            <a:srgbClr val="000000"/>
                          </a:solidFill>
                          <a:effectLst/>
                          <a:latin typeface="游ゴシック"/>
                          <a:ea typeface="游ゴシック"/>
                        </a:rPr>
                        <a:t>タスク間スケジュール機能</a:t>
                      </a:r>
                    </a:p>
                  </a:txBody>
                  <a:tcPr marL="45720" marR="45720" anchor="ctr"/>
                </a:tc>
                <a:tc>
                  <a:txBody>
                    <a:bodyPr/>
                    <a:lstStyle/>
                    <a:p>
                      <a:pPr algn="l" fontAlgn="ctr"/>
                      <a:r>
                        <a:rPr lang="en-US" altLang="ja-JP" sz="1100" u="none" strike="noStrike" dirty="0">
                          <a:solidFill>
                            <a:srgbClr val="000000"/>
                          </a:solidFill>
                          <a:effectLst/>
                          <a:latin typeface="游ゴシック"/>
                        </a:rPr>
                        <a:t>1</a:t>
                      </a:r>
                      <a:r>
                        <a:rPr lang="ja-JP" altLang="en-US" sz="1100" u="none" strike="noStrike" dirty="0">
                          <a:solidFill>
                            <a:srgbClr val="000000"/>
                          </a:solidFill>
                          <a:effectLst/>
                          <a:latin typeface="游ゴシック"/>
                          <a:ea typeface="游ゴシック"/>
                        </a:rPr>
                        <a:t>～</a:t>
                      </a:r>
                      <a:r>
                        <a:rPr lang="en-US" altLang="ja-JP" sz="1100" u="none" strike="noStrike" dirty="0">
                          <a:solidFill>
                            <a:srgbClr val="000000"/>
                          </a:solidFill>
                          <a:effectLst/>
                          <a:latin typeface="游ゴシック"/>
                          <a:ea typeface="游ゴシック"/>
                        </a:rPr>
                        <a:t>4</a:t>
                      </a:r>
                      <a:r>
                        <a:rPr lang="ja-JP" altLang="en-US" sz="1100" u="none" strike="noStrike" dirty="0">
                          <a:solidFill>
                            <a:srgbClr val="000000"/>
                          </a:solidFill>
                          <a:effectLst/>
                          <a:latin typeface="游ゴシック"/>
                          <a:ea typeface="游ゴシック"/>
                        </a:rPr>
                        <a:t>のタスク間スケジュールをコントロールする</a:t>
                      </a:r>
                    </a:p>
                  </a:txBody>
                  <a:tcPr marL="45720" marR="45720" anchor="ctr"/>
                </a:tc>
                <a:extLst>
                  <a:ext uri="{0D108BD9-81ED-4DB2-BD59-A6C34878D82A}">
                    <a16:rowId xmlns:a16="http://schemas.microsoft.com/office/drawing/2014/main" val="1774492878"/>
                  </a:ext>
                </a:extLst>
              </a:tr>
              <a:tr h="611607">
                <a:tc>
                  <a:txBody>
                    <a:bodyPr/>
                    <a:lstStyle/>
                    <a:p>
                      <a:pPr algn="ctr" fontAlgn="ctr"/>
                      <a:r>
                        <a:rPr lang="en-US" altLang="ja-JP" sz="1100" u="none" strike="noStrike" dirty="0">
                          <a:solidFill>
                            <a:srgbClr val="000000"/>
                          </a:solidFill>
                          <a:effectLst/>
                          <a:latin typeface="游ゴシック"/>
                        </a:rPr>
                        <a:t>1</a:t>
                      </a:r>
                    </a:p>
                  </a:txBody>
                  <a:tcPr marL="45720" marR="45720" anchor="ctr"/>
                </a:tc>
                <a:tc>
                  <a:txBody>
                    <a:bodyPr/>
                    <a:lstStyle/>
                    <a:p>
                      <a:pPr algn="l" fontAlgn="ctr"/>
                      <a:r>
                        <a:rPr lang="en-US" altLang="ja-JP" sz="1100" u="none" strike="noStrike" dirty="0">
                          <a:solidFill>
                            <a:srgbClr val="000000"/>
                          </a:solidFill>
                          <a:effectLst/>
                          <a:latin typeface="游ゴシック"/>
                          <a:ea typeface="游ゴシック"/>
                        </a:rPr>
                        <a:t>Measure</a:t>
                      </a:r>
                      <a:r>
                        <a:rPr lang="ja-JP" altLang="en-US" sz="1100" u="none" strike="noStrike" dirty="0">
                          <a:solidFill>
                            <a:srgbClr val="000000"/>
                          </a:solidFill>
                          <a:effectLst/>
                          <a:latin typeface="游ゴシック"/>
                          <a:ea typeface="游ゴシック"/>
                        </a:rPr>
                        <a:t>タスク</a:t>
                      </a:r>
                    </a:p>
                  </a:txBody>
                  <a:tcPr marL="45720" marR="45720" anchor="ctr"/>
                </a:tc>
                <a:tc>
                  <a:txBody>
                    <a:bodyPr/>
                    <a:lstStyle/>
                    <a:p>
                      <a:pPr algn="l" fontAlgn="ctr"/>
                      <a:r>
                        <a:rPr lang="ja-JP" altLang="en-US" sz="1100" u="none" strike="noStrike" dirty="0">
                          <a:solidFill>
                            <a:srgbClr val="000000"/>
                          </a:solidFill>
                          <a:effectLst/>
                          <a:latin typeface="游ゴシック"/>
                          <a:ea typeface="游ゴシック"/>
                        </a:rPr>
                        <a:t>センサ入力を統括する機能</a:t>
                      </a:r>
                    </a:p>
                  </a:txBody>
                  <a:tcPr marL="45720" marR="45720" anchor="ctr"/>
                </a:tc>
                <a:tc>
                  <a:txBody>
                    <a:bodyPr/>
                    <a:lstStyle/>
                    <a:p>
                      <a:pPr algn="l" fontAlgn="ctr"/>
                      <a:r>
                        <a:rPr lang="ja-JP" altLang="en-US" sz="1100" u="none" strike="noStrike" dirty="0">
                          <a:solidFill>
                            <a:srgbClr val="000000"/>
                          </a:solidFill>
                          <a:effectLst/>
                          <a:latin typeface="游ゴシック"/>
                          <a:ea typeface="游ゴシック"/>
                        </a:rPr>
                        <a:t>温度センサと通信した結果を</a:t>
                      </a:r>
                      <a:r>
                        <a:rPr lang="af-ZA" sz="1100" u="none" strike="noStrike" dirty="0">
                          <a:solidFill>
                            <a:srgbClr val="000000"/>
                          </a:solidFill>
                          <a:effectLst/>
                          <a:latin typeface="游ゴシック"/>
                        </a:rPr>
                        <a:t>PV</a:t>
                      </a:r>
                      <a:r>
                        <a:rPr lang="ja-JP" altLang="en-US" sz="1100" u="none" strike="noStrike" dirty="0">
                          <a:solidFill>
                            <a:srgbClr val="000000"/>
                          </a:solidFill>
                          <a:effectLst/>
                          <a:latin typeface="游ゴシック"/>
                          <a:ea typeface="游ゴシック"/>
                        </a:rPr>
                        <a:t>値とする</a:t>
                      </a:r>
                      <a:endParaRPr lang="en-US" altLang="ja-JP" sz="1100" u="none" strike="noStrike" dirty="0">
                        <a:solidFill>
                          <a:srgbClr val="000000"/>
                        </a:solidFill>
                        <a:effectLst/>
                        <a:latin typeface="游ゴシック"/>
                        <a:ea typeface="游ゴシック"/>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100" u="none" strike="noStrike" dirty="0">
                          <a:solidFill>
                            <a:srgbClr val="000000"/>
                          </a:solidFill>
                          <a:effectLst/>
                          <a:latin typeface="游ゴシック"/>
                          <a:ea typeface="游ゴシック"/>
                        </a:rPr>
                        <a:t>圧力センサ入力の値を圧力</a:t>
                      </a:r>
                      <a:r>
                        <a:rPr lang="af-ZA" altLang="ja-JP" sz="1100" u="none" strike="noStrike" dirty="0">
                          <a:solidFill>
                            <a:srgbClr val="000000"/>
                          </a:solidFill>
                          <a:effectLst/>
                          <a:latin typeface="游ゴシック"/>
                        </a:rPr>
                        <a:t>PV</a:t>
                      </a:r>
                      <a:r>
                        <a:rPr lang="ja-JP" altLang="en-US" sz="1100" u="none" strike="noStrike" dirty="0">
                          <a:solidFill>
                            <a:srgbClr val="000000"/>
                          </a:solidFill>
                          <a:effectLst/>
                          <a:latin typeface="游ゴシック"/>
                          <a:ea typeface="游ゴシック"/>
                        </a:rPr>
                        <a:t>値とする</a:t>
                      </a:r>
                    </a:p>
                  </a:txBody>
                  <a:tcPr marL="45720" marR="45720" anchor="ctr"/>
                </a:tc>
                <a:extLst>
                  <a:ext uri="{0D108BD9-81ED-4DB2-BD59-A6C34878D82A}">
                    <a16:rowId xmlns:a16="http://schemas.microsoft.com/office/drawing/2014/main" val="3585231269"/>
                  </a:ext>
                </a:extLst>
              </a:tr>
              <a:tr h="611607">
                <a:tc>
                  <a:txBody>
                    <a:bodyPr/>
                    <a:lstStyle/>
                    <a:p>
                      <a:pPr algn="ctr" fontAlgn="ctr"/>
                      <a:r>
                        <a:rPr lang="en-US" altLang="ja-JP" sz="1100" u="none" strike="noStrike" dirty="0">
                          <a:solidFill>
                            <a:srgbClr val="000000"/>
                          </a:solidFill>
                          <a:effectLst/>
                          <a:latin typeface="游ゴシック"/>
                        </a:rPr>
                        <a:t>2</a:t>
                      </a:r>
                    </a:p>
                  </a:txBody>
                  <a:tcPr marL="45720" marR="45720" anchor="ctr"/>
                </a:tc>
                <a:tc>
                  <a:txBody>
                    <a:bodyPr/>
                    <a:lstStyle/>
                    <a:p>
                      <a:pPr algn="l" fontAlgn="ctr"/>
                      <a:r>
                        <a:rPr lang="af-ZA" sz="1100" u="none" strike="noStrike">
                          <a:solidFill>
                            <a:srgbClr val="000000"/>
                          </a:solidFill>
                          <a:effectLst/>
                          <a:latin typeface="游ゴシック"/>
                        </a:rPr>
                        <a:t>EXEC</a:t>
                      </a:r>
                      <a:r>
                        <a:rPr lang="ja-JP" altLang="en-US" sz="1100" u="none" strike="noStrike">
                          <a:solidFill>
                            <a:srgbClr val="000000"/>
                          </a:solidFill>
                          <a:effectLst/>
                          <a:latin typeface="游ゴシック"/>
                          <a:ea typeface="游ゴシック"/>
                        </a:rPr>
                        <a:t>タスク</a:t>
                      </a:r>
                    </a:p>
                  </a:txBody>
                  <a:tcPr marL="45720" marR="45720" anchor="ctr"/>
                </a:tc>
                <a:tc>
                  <a:txBody>
                    <a:bodyPr/>
                    <a:lstStyle/>
                    <a:p>
                      <a:pPr algn="l" fontAlgn="ctr"/>
                      <a:r>
                        <a:rPr lang="ja-JP" altLang="en-US" sz="1100" u="none" strike="noStrike" dirty="0">
                          <a:solidFill>
                            <a:srgbClr val="000000"/>
                          </a:solidFill>
                          <a:effectLst/>
                          <a:latin typeface="游ゴシック"/>
                          <a:ea typeface="游ゴシック"/>
                        </a:rPr>
                        <a:t>運転管理機能</a:t>
                      </a:r>
                    </a:p>
                  </a:txBody>
                  <a:tcPr marL="45720" marR="45720" anchor="ctr"/>
                </a:tc>
                <a:tc>
                  <a:txBody>
                    <a:bodyPr/>
                    <a:lstStyle/>
                    <a:p>
                      <a:pPr algn="l" fontAlgn="ctr"/>
                      <a:r>
                        <a:rPr lang="ja-JP" altLang="en-US" sz="1100" u="none" strike="noStrike" dirty="0">
                          <a:solidFill>
                            <a:srgbClr val="000000"/>
                          </a:solidFill>
                          <a:effectLst/>
                          <a:latin typeface="游ゴシック"/>
                          <a:ea typeface="游ゴシック"/>
                        </a:rPr>
                        <a:t>サイクル数や調理時間を管理し</a:t>
                      </a:r>
                      <a:r>
                        <a:rPr lang="ja-JP" altLang="en-US" sz="1100" u="none" strike="noStrike" dirty="0">
                          <a:solidFill>
                            <a:srgbClr val="000000"/>
                          </a:solidFill>
                          <a:effectLst/>
                          <a:latin typeface="游ゴシック" panose="020B0400000000000000" pitchFamily="50" charset="-128"/>
                          <a:ea typeface="游ゴシック" panose="020B0400000000000000" pitchFamily="50" charset="-128"/>
                        </a:rPr>
                        <a:t>運転状態を変化させる</a:t>
                      </a:r>
                      <a:endParaRPr lang="en-US" altLang="ja-JP" sz="1100" u="none" strike="noStrike" dirty="0">
                        <a:solidFill>
                          <a:srgbClr val="000000"/>
                        </a:solidFill>
                        <a:effectLst/>
                        <a:latin typeface="游ゴシック" panose="020B0400000000000000" pitchFamily="50" charset="-128"/>
                        <a:ea typeface="游ゴシック" panose="020B0400000000000000"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af-ZA" altLang="ja-JP" sz="1100" u="none" strike="noStrike" dirty="0">
                          <a:solidFill>
                            <a:srgbClr val="000000"/>
                          </a:solidFill>
                          <a:effectLst/>
                          <a:latin typeface="游ゴシック" panose="020B0400000000000000" pitchFamily="50" charset="-128"/>
                          <a:ea typeface="游ゴシック" panose="020B0400000000000000" pitchFamily="50" charset="-128"/>
                        </a:rPr>
                        <a:t>PV</a:t>
                      </a:r>
                      <a:r>
                        <a:rPr lang="ja-JP" altLang="en-US" sz="1100" u="none" strike="noStrike" dirty="0">
                          <a:solidFill>
                            <a:srgbClr val="000000"/>
                          </a:solidFill>
                          <a:effectLst/>
                          <a:latin typeface="游ゴシック" panose="020B0400000000000000" pitchFamily="50" charset="-128"/>
                          <a:ea typeface="游ゴシック" panose="020B0400000000000000" pitchFamily="50" charset="-128"/>
                        </a:rPr>
                        <a:t>値と</a:t>
                      </a:r>
                      <a:r>
                        <a:rPr lang="af-ZA" altLang="ja-JP" sz="1100" u="none" strike="noStrike" dirty="0">
                          <a:solidFill>
                            <a:srgbClr val="000000"/>
                          </a:solidFill>
                          <a:effectLst/>
                          <a:latin typeface="游ゴシック" panose="020B0400000000000000" pitchFamily="50" charset="-128"/>
                          <a:ea typeface="游ゴシック" panose="020B0400000000000000" pitchFamily="50" charset="-128"/>
                        </a:rPr>
                        <a:t>SV</a:t>
                      </a:r>
                      <a:r>
                        <a:rPr lang="ja-JP" altLang="en-US" sz="1100" u="none" strike="noStrike" dirty="0">
                          <a:solidFill>
                            <a:srgbClr val="000000"/>
                          </a:solidFill>
                          <a:effectLst/>
                          <a:latin typeface="游ゴシック" panose="020B0400000000000000" pitchFamily="50" charset="-128"/>
                          <a:ea typeface="游ゴシック" panose="020B0400000000000000" pitchFamily="50" charset="-128"/>
                        </a:rPr>
                        <a:t>値をもとに温度・圧力の制御を行う</a:t>
                      </a:r>
                    </a:p>
                  </a:txBody>
                  <a:tcPr marL="45720" marR="45720" anchor="ctr"/>
                </a:tc>
                <a:extLst>
                  <a:ext uri="{0D108BD9-81ED-4DB2-BD59-A6C34878D82A}">
                    <a16:rowId xmlns:a16="http://schemas.microsoft.com/office/drawing/2014/main" val="972714683"/>
                  </a:ext>
                </a:extLst>
              </a:tr>
              <a:tr h="407685">
                <a:tc>
                  <a:txBody>
                    <a:bodyPr/>
                    <a:lstStyle/>
                    <a:p>
                      <a:pPr algn="ctr" fontAlgn="ctr"/>
                      <a:r>
                        <a:rPr lang="en-US" altLang="ja-JP" sz="1100" u="none" strike="noStrike" dirty="0">
                          <a:solidFill>
                            <a:srgbClr val="000000"/>
                          </a:solidFill>
                          <a:effectLst/>
                          <a:latin typeface="游ゴシック"/>
                        </a:rPr>
                        <a:t>3</a:t>
                      </a:r>
                    </a:p>
                  </a:txBody>
                  <a:tcPr marL="45720" marR="45720" anchor="ctr"/>
                </a:tc>
                <a:tc>
                  <a:txBody>
                    <a:bodyPr/>
                    <a:lstStyle/>
                    <a:p>
                      <a:pPr algn="l" fontAlgn="ctr"/>
                      <a:r>
                        <a:rPr lang="af-ZA" sz="1100" u="none" strike="noStrike" dirty="0">
                          <a:solidFill>
                            <a:srgbClr val="000000"/>
                          </a:solidFill>
                          <a:effectLst/>
                          <a:latin typeface="游ゴシック"/>
                        </a:rPr>
                        <a:t>CTRL</a:t>
                      </a:r>
                      <a:r>
                        <a:rPr lang="ja-JP" altLang="en-US" sz="1100" u="none" strike="noStrike" dirty="0">
                          <a:solidFill>
                            <a:srgbClr val="000000"/>
                          </a:solidFill>
                          <a:effectLst/>
                          <a:latin typeface="游ゴシック"/>
                          <a:ea typeface="游ゴシック"/>
                        </a:rPr>
                        <a:t>タスク（温度）</a:t>
                      </a:r>
                    </a:p>
                  </a:txBody>
                  <a:tcPr marL="45720" marR="45720" anchor="ctr"/>
                </a:tc>
                <a:tc rowSpan="2">
                  <a:txBody>
                    <a:bodyPr/>
                    <a:lstStyle/>
                    <a:p>
                      <a:pPr algn="l" fontAlgn="ctr"/>
                      <a:r>
                        <a:rPr lang="ja-JP" altLang="en-US" sz="1100" u="none" strike="noStrike" dirty="0">
                          <a:solidFill>
                            <a:srgbClr val="000000"/>
                          </a:solidFill>
                          <a:effectLst/>
                          <a:latin typeface="游ゴシック"/>
                          <a:ea typeface="游ゴシック"/>
                        </a:rPr>
                        <a:t>真空・加熱制御を統括する機能</a:t>
                      </a:r>
                    </a:p>
                  </a:txBody>
                  <a:tcPr marL="45720" marR="4572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100" u="none" strike="noStrike" dirty="0">
                          <a:solidFill>
                            <a:srgbClr val="000000"/>
                          </a:solidFill>
                          <a:effectLst/>
                          <a:latin typeface="游ゴシック"/>
                          <a:ea typeface="游ゴシック"/>
                        </a:rPr>
                        <a:t>加熱制御機能</a:t>
                      </a:r>
                    </a:p>
                  </a:txBody>
                  <a:tcPr marL="45720" marR="45720" anchor="ctr"/>
                </a:tc>
                <a:extLst>
                  <a:ext uri="{0D108BD9-81ED-4DB2-BD59-A6C34878D82A}">
                    <a16:rowId xmlns:a16="http://schemas.microsoft.com/office/drawing/2014/main" val="3874895741"/>
                  </a:ext>
                </a:extLst>
              </a:tr>
              <a:tr h="407685">
                <a:tc>
                  <a:txBody>
                    <a:bodyPr/>
                    <a:lstStyle/>
                    <a:p>
                      <a:pPr algn="ctr" fontAlgn="ctr"/>
                      <a:r>
                        <a:rPr lang="en-US" altLang="ja-JP" sz="1100" u="none" strike="noStrike" dirty="0">
                          <a:solidFill>
                            <a:srgbClr val="000000"/>
                          </a:solidFill>
                          <a:effectLst/>
                          <a:latin typeface="游ゴシック"/>
                        </a:rPr>
                        <a:t>4</a:t>
                      </a:r>
                    </a:p>
                  </a:txBody>
                  <a:tcPr marL="45720" marR="4572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af-ZA" altLang="ja-JP" sz="1100" u="none" strike="noStrike" dirty="0">
                          <a:solidFill>
                            <a:srgbClr val="000000"/>
                          </a:solidFill>
                          <a:effectLst/>
                          <a:latin typeface="游ゴシック"/>
                        </a:rPr>
                        <a:t>CTRL</a:t>
                      </a:r>
                      <a:r>
                        <a:rPr lang="ja-JP" altLang="en-US" sz="1100" u="none" strike="noStrike" dirty="0">
                          <a:solidFill>
                            <a:srgbClr val="000000"/>
                          </a:solidFill>
                          <a:effectLst/>
                          <a:latin typeface="游ゴシック"/>
                          <a:ea typeface="游ゴシック"/>
                        </a:rPr>
                        <a:t>タスク（圧力）</a:t>
                      </a:r>
                    </a:p>
                  </a:txBody>
                  <a:tcPr marL="45720" marR="45720" anchor="ctr"/>
                </a:tc>
                <a:tc vMerge="1">
                  <a:txBody>
                    <a:bodyPr/>
                    <a:lstStyle/>
                    <a:p>
                      <a:pPr algn="l" fontAlgn="ctr"/>
                      <a:endParaRPr lang="ja-JP" altLang="en-US" sz="1100" u="none" strike="noStrike" dirty="0">
                        <a:solidFill>
                          <a:srgbClr val="000000"/>
                        </a:solidFill>
                        <a:effectLst/>
                        <a:latin typeface="游ゴシック"/>
                        <a:ea typeface="游ゴシック"/>
                      </a:endParaRPr>
                    </a:p>
                  </a:txBody>
                  <a:tcPr marL="9525" marR="9525" marT="9525"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ja-JP" altLang="en-US" sz="1100" u="none" strike="noStrike" dirty="0">
                          <a:solidFill>
                            <a:srgbClr val="000000"/>
                          </a:solidFill>
                          <a:effectLst/>
                          <a:latin typeface="游ゴシック"/>
                          <a:ea typeface="游ゴシック"/>
                        </a:rPr>
                        <a:t>圧力制御機能</a:t>
                      </a:r>
                    </a:p>
                  </a:txBody>
                  <a:tcPr marL="45720" marR="45720" anchor="ctr"/>
                </a:tc>
                <a:extLst>
                  <a:ext uri="{0D108BD9-81ED-4DB2-BD59-A6C34878D82A}">
                    <a16:rowId xmlns:a16="http://schemas.microsoft.com/office/drawing/2014/main" val="2504868809"/>
                  </a:ext>
                </a:extLst>
              </a:tr>
            </a:tbl>
          </a:graphicData>
        </a:graphic>
      </p:graphicFrame>
      <p:sp>
        <p:nvSpPr>
          <p:cNvPr id="14" name="正方形/長方形 13">
            <a:extLst>
              <a:ext uri="{FF2B5EF4-FFF2-40B4-BE49-F238E27FC236}">
                <a16:creationId xmlns:a16="http://schemas.microsoft.com/office/drawing/2014/main" id="{6275FC51-E1B9-5BA7-AA64-C685F95C2656}"/>
              </a:ext>
            </a:extLst>
          </p:cNvPr>
          <p:cNvSpPr/>
          <p:nvPr/>
        </p:nvSpPr>
        <p:spPr>
          <a:xfrm>
            <a:off x="1419604" y="4754672"/>
            <a:ext cx="2047875" cy="74295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dirty="0">
                <a:solidFill>
                  <a:srgbClr val="000000"/>
                </a:solidFill>
                <a:latin typeface="HGMinchoB"/>
                <a:ea typeface="HGMinchoB"/>
              </a:rPr>
              <a:t>Measure</a:t>
            </a:r>
            <a:r>
              <a:rPr lang="ja-JP" dirty="0">
                <a:solidFill>
                  <a:srgbClr val="000000"/>
                </a:solidFill>
                <a:latin typeface="HGMinchoB"/>
                <a:ea typeface="HGMinchoB"/>
              </a:rPr>
              <a:t>タスク</a:t>
            </a:r>
          </a:p>
        </p:txBody>
      </p:sp>
      <p:sp>
        <p:nvSpPr>
          <p:cNvPr id="15" name="正方形/長方形 14">
            <a:extLst>
              <a:ext uri="{FF2B5EF4-FFF2-40B4-BE49-F238E27FC236}">
                <a16:creationId xmlns:a16="http://schemas.microsoft.com/office/drawing/2014/main" id="{5126ADCA-85F6-8EAA-3FB3-D42F91AA6566}"/>
              </a:ext>
            </a:extLst>
          </p:cNvPr>
          <p:cNvSpPr/>
          <p:nvPr/>
        </p:nvSpPr>
        <p:spPr>
          <a:xfrm>
            <a:off x="4400928" y="4754672"/>
            <a:ext cx="2047875" cy="74295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dirty="0">
                <a:solidFill>
                  <a:srgbClr val="000000"/>
                </a:solidFill>
                <a:latin typeface="HGMinchoB"/>
                <a:ea typeface="HGMinchoB"/>
              </a:rPr>
              <a:t>SUPER</a:t>
            </a:r>
            <a:r>
              <a:rPr lang="ja-JP" dirty="0">
                <a:solidFill>
                  <a:srgbClr val="000000"/>
                </a:solidFill>
                <a:latin typeface="HGMinchoB"/>
                <a:ea typeface="HGMinchoB"/>
              </a:rPr>
              <a:t>タスク</a:t>
            </a:r>
            <a:endParaRPr lang="ja-JP" altLang="en-US" dirty="0">
              <a:solidFill>
                <a:srgbClr val="000000"/>
              </a:solidFill>
              <a:latin typeface="HGMinchoB"/>
              <a:ea typeface="HGMinchoB"/>
            </a:endParaRPr>
          </a:p>
        </p:txBody>
      </p:sp>
      <p:sp>
        <p:nvSpPr>
          <p:cNvPr id="16" name="正方形/長方形 15">
            <a:extLst>
              <a:ext uri="{FF2B5EF4-FFF2-40B4-BE49-F238E27FC236}">
                <a16:creationId xmlns:a16="http://schemas.microsoft.com/office/drawing/2014/main" id="{4A201074-AD0D-DBB1-B839-7798174BF881}"/>
              </a:ext>
            </a:extLst>
          </p:cNvPr>
          <p:cNvSpPr/>
          <p:nvPr/>
        </p:nvSpPr>
        <p:spPr>
          <a:xfrm>
            <a:off x="7248903" y="4754672"/>
            <a:ext cx="2047875" cy="74295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tLang="ja-JP">
                <a:solidFill>
                  <a:srgbClr val="000000"/>
                </a:solidFill>
                <a:latin typeface="HGMinchoB"/>
                <a:ea typeface="HGMinchoB"/>
              </a:rPr>
              <a:t>EXEC</a:t>
            </a:r>
            <a:r>
              <a:rPr lang="ja-JP">
                <a:solidFill>
                  <a:srgbClr val="000000"/>
                </a:solidFill>
                <a:latin typeface="HGMinchoB"/>
                <a:ea typeface="HGMinchoB"/>
              </a:rPr>
              <a:t>タスク</a:t>
            </a:r>
          </a:p>
        </p:txBody>
      </p:sp>
      <p:sp>
        <p:nvSpPr>
          <p:cNvPr id="20" name="正方形/長方形 19">
            <a:extLst>
              <a:ext uri="{FF2B5EF4-FFF2-40B4-BE49-F238E27FC236}">
                <a16:creationId xmlns:a16="http://schemas.microsoft.com/office/drawing/2014/main" id="{E76A75AD-11BF-B13A-7599-DC5A75340824}"/>
              </a:ext>
            </a:extLst>
          </p:cNvPr>
          <p:cNvSpPr/>
          <p:nvPr/>
        </p:nvSpPr>
        <p:spPr>
          <a:xfrm>
            <a:off x="3113147" y="5999217"/>
            <a:ext cx="2047875" cy="74295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dirty="0">
                <a:solidFill>
                  <a:srgbClr val="000000"/>
                </a:solidFill>
                <a:latin typeface="HGMinchoB"/>
                <a:ea typeface="HGMinchoB"/>
              </a:rPr>
              <a:t>C</a:t>
            </a:r>
            <a:r>
              <a:rPr lang="en-US" altLang="ja-JP" dirty="0">
                <a:solidFill>
                  <a:srgbClr val="000000"/>
                </a:solidFill>
                <a:latin typeface="HGMinchoB"/>
                <a:ea typeface="HGMinchoB"/>
              </a:rPr>
              <a:t>TRL</a:t>
            </a:r>
            <a:r>
              <a:rPr lang="ja-JP" dirty="0">
                <a:solidFill>
                  <a:srgbClr val="000000"/>
                </a:solidFill>
                <a:latin typeface="HGMinchoB"/>
                <a:ea typeface="HGMinchoB"/>
              </a:rPr>
              <a:t>タスク</a:t>
            </a:r>
            <a:endParaRPr lang="en-US" altLang="ja-JP" dirty="0">
              <a:solidFill>
                <a:srgbClr val="000000"/>
              </a:solidFill>
              <a:latin typeface="HGMinchoB"/>
              <a:ea typeface="HGMinchoB"/>
            </a:endParaRPr>
          </a:p>
          <a:p>
            <a:pPr algn="ctr"/>
            <a:r>
              <a:rPr lang="ja-JP" altLang="en-US" dirty="0">
                <a:solidFill>
                  <a:srgbClr val="000000"/>
                </a:solidFill>
                <a:latin typeface="HGMinchoB"/>
                <a:ea typeface="HGMinchoB"/>
              </a:rPr>
              <a:t>（温度）</a:t>
            </a:r>
            <a:endParaRPr lang="ja-JP" dirty="0">
              <a:solidFill>
                <a:srgbClr val="000000"/>
              </a:solidFill>
              <a:latin typeface="HGMinchoB"/>
              <a:ea typeface="HGMinchoB"/>
            </a:endParaRPr>
          </a:p>
        </p:txBody>
      </p:sp>
      <p:cxnSp>
        <p:nvCxnSpPr>
          <p:cNvPr id="21" name="直線矢印コネクタ 20">
            <a:extLst>
              <a:ext uri="{FF2B5EF4-FFF2-40B4-BE49-F238E27FC236}">
                <a16:creationId xmlns:a16="http://schemas.microsoft.com/office/drawing/2014/main" id="{292C0238-5F83-233F-E0EB-B398ED93E184}"/>
              </a:ext>
            </a:extLst>
          </p:cNvPr>
          <p:cNvCxnSpPr/>
          <p:nvPr/>
        </p:nvCxnSpPr>
        <p:spPr>
          <a:xfrm>
            <a:off x="3467100" y="4946705"/>
            <a:ext cx="93345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4D3D578-BC09-A7C7-D010-5926758E8372}"/>
              </a:ext>
            </a:extLst>
          </p:cNvPr>
          <p:cNvCxnSpPr>
            <a:cxnSpLocks/>
          </p:cNvCxnSpPr>
          <p:nvPr/>
        </p:nvCxnSpPr>
        <p:spPr>
          <a:xfrm flipV="1">
            <a:off x="6448425" y="4946704"/>
            <a:ext cx="8096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81FF6C41-3EA7-3BB4-F835-9A85411DF4ED}"/>
              </a:ext>
            </a:extLst>
          </p:cNvPr>
          <p:cNvCxnSpPr>
            <a:cxnSpLocks/>
          </p:cNvCxnSpPr>
          <p:nvPr/>
        </p:nvCxnSpPr>
        <p:spPr>
          <a:xfrm flipH="1" flipV="1">
            <a:off x="6467474" y="5165779"/>
            <a:ext cx="78105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58F18D19-89F0-6918-7355-D3D6158940E8}"/>
              </a:ext>
            </a:extLst>
          </p:cNvPr>
          <p:cNvCxnSpPr>
            <a:cxnSpLocks/>
          </p:cNvCxnSpPr>
          <p:nvPr/>
        </p:nvCxnSpPr>
        <p:spPr>
          <a:xfrm flipH="1">
            <a:off x="3505199" y="5213404"/>
            <a:ext cx="8667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正方形/長方形 2">
            <a:extLst>
              <a:ext uri="{FF2B5EF4-FFF2-40B4-BE49-F238E27FC236}">
                <a16:creationId xmlns:a16="http://schemas.microsoft.com/office/drawing/2014/main" id="{2AAC5BB6-ACB4-A8A9-E7BA-BA4E9EC9D3FF}"/>
              </a:ext>
            </a:extLst>
          </p:cNvPr>
          <p:cNvSpPr/>
          <p:nvPr/>
        </p:nvSpPr>
        <p:spPr>
          <a:xfrm>
            <a:off x="5688707" y="5996152"/>
            <a:ext cx="2047875" cy="74295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dirty="0">
                <a:solidFill>
                  <a:srgbClr val="000000"/>
                </a:solidFill>
                <a:latin typeface="HGMinchoB"/>
                <a:ea typeface="HGMinchoB"/>
              </a:rPr>
              <a:t>C</a:t>
            </a:r>
            <a:r>
              <a:rPr lang="en-US" altLang="ja-JP" dirty="0">
                <a:solidFill>
                  <a:srgbClr val="000000"/>
                </a:solidFill>
                <a:latin typeface="HGMinchoB"/>
                <a:ea typeface="HGMinchoB"/>
              </a:rPr>
              <a:t>TRL</a:t>
            </a:r>
            <a:r>
              <a:rPr lang="ja-JP" dirty="0">
                <a:solidFill>
                  <a:srgbClr val="000000"/>
                </a:solidFill>
                <a:latin typeface="HGMinchoB"/>
                <a:ea typeface="HGMinchoB"/>
              </a:rPr>
              <a:t>タスク</a:t>
            </a:r>
            <a:endParaRPr lang="en-US" altLang="ja-JP" dirty="0">
              <a:solidFill>
                <a:srgbClr val="000000"/>
              </a:solidFill>
              <a:latin typeface="HGMinchoB"/>
              <a:ea typeface="HGMinchoB"/>
            </a:endParaRPr>
          </a:p>
          <a:p>
            <a:pPr algn="ctr"/>
            <a:r>
              <a:rPr lang="ja-JP" altLang="en-US" dirty="0">
                <a:solidFill>
                  <a:srgbClr val="000000"/>
                </a:solidFill>
                <a:latin typeface="HGMinchoB"/>
                <a:ea typeface="HGMinchoB"/>
              </a:rPr>
              <a:t>（圧力）</a:t>
            </a:r>
            <a:endParaRPr lang="ja-JP" dirty="0">
              <a:solidFill>
                <a:srgbClr val="000000"/>
              </a:solidFill>
              <a:latin typeface="HGMinchoB"/>
              <a:ea typeface="HGMinchoB"/>
            </a:endParaRPr>
          </a:p>
        </p:txBody>
      </p:sp>
      <p:cxnSp>
        <p:nvCxnSpPr>
          <p:cNvPr id="5" name="直線矢印コネクタ 4">
            <a:extLst>
              <a:ext uri="{FF2B5EF4-FFF2-40B4-BE49-F238E27FC236}">
                <a16:creationId xmlns:a16="http://schemas.microsoft.com/office/drawing/2014/main" id="{EC9C7466-10A8-1CBF-5E58-13DF1F729496}"/>
              </a:ext>
            </a:extLst>
          </p:cNvPr>
          <p:cNvCxnSpPr>
            <a:cxnSpLocks/>
          </p:cNvCxnSpPr>
          <p:nvPr/>
        </p:nvCxnSpPr>
        <p:spPr>
          <a:xfrm flipV="1">
            <a:off x="4015740" y="5504948"/>
            <a:ext cx="632460" cy="488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D89C08E9-5B93-D3CC-F608-E1E7F473966F}"/>
              </a:ext>
            </a:extLst>
          </p:cNvPr>
          <p:cNvCxnSpPr>
            <a:cxnSpLocks/>
          </p:cNvCxnSpPr>
          <p:nvPr/>
        </p:nvCxnSpPr>
        <p:spPr>
          <a:xfrm flipH="1">
            <a:off x="4400550" y="5497622"/>
            <a:ext cx="632460" cy="488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9451694B-29EA-CC25-B606-AC9E3D657D9F}"/>
              </a:ext>
            </a:extLst>
          </p:cNvPr>
          <p:cNvCxnSpPr>
            <a:cxnSpLocks/>
          </p:cNvCxnSpPr>
          <p:nvPr/>
        </p:nvCxnSpPr>
        <p:spPr>
          <a:xfrm flipH="1" flipV="1">
            <a:off x="6082664" y="5504948"/>
            <a:ext cx="632460" cy="488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10385F0A-210A-E3EC-44F5-36EC418F4F3A}"/>
              </a:ext>
            </a:extLst>
          </p:cNvPr>
          <p:cNvCxnSpPr>
            <a:cxnSpLocks/>
          </p:cNvCxnSpPr>
          <p:nvPr/>
        </p:nvCxnSpPr>
        <p:spPr>
          <a:xfrm>
            <a:off x="6467474" y="5497622"/>
            <a:ext cx="632460" cy="488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996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fukidashi_bw02.png (626×609)">
            <a:extLst>
              <a:ext uri="{FF2B5EF4-FFF2-40B4-BE49-F238E27FC236}">
                <a16:creationId xmlns:a16="http://schemas.microsoft.com/office/drawing/2014/main" id="{5A2FA0FA-EA7D-8B23-541D-D1787EAC75A5}"/>
              </a:ext>
            </a:extLst>
          </p:cNvPr>
          <p:cNvPicPr>
            <a:picLocks noChangeAspect="1"/>
          </p:cNvPicPr>
          <p:nvPr/>
        </p:nvPicPr>
        <p:blipFill>
          <a:blip r:embed="rId2"/>
          <a:stretch>
            <a:fillRect/>
          </a:stretch>
        </p:blipFill>
        <p:spPr>
          <a:xfrm>
            <a:off x="8317641" y="3797242"/>
            <a:ext cx="3290887" cy="3204485"/>
          </a:xfrm>
          <a:prstGeom prst="rect">
            <a:avLst/>
          </a:prstGeom>
        </p:spPr>
      </p:pic>
      <p:sp>
        <p:nvSpPr>
          <p:cNvPr id="2" name="タイトル 1">
            <a:extLst>
              <a:ext uri="{FF2B5EF4-FFF2-40B4-BE49-F238E27FC236}">
                <a16:creationId xmlns:a16="http://schemas.microsoft.com/office/drawing/2014/main" id="{B853E2FE-A82A-D253-5517-1F0908340A98}"/>
              </a:ext>
            </a:extLst>
          </p:cNvPr>
          <p:cNvSpPr>
            <a:spLocks noGrp="1"/>
          </p:cNvSpPr>
          <p:nvPr>
            <p:ph type="title"/>
          </p:nvPr>
        </p:nvSpPr>
        <p:spPr>
          <a:xfrm>
            <a:off x="827393" y="149814"/>
            <a:ext cx="10058400" cy="1609344"/>
          </a:xfrm>
        </p:spPr>
        <p:txBody>
          <a:bodyPr/>
          <a:lstStyle/>
          <a:p>
            <a:r>
              <a:rPr lang="ja-JP" altLang="en-US" sz="4400" b="1" i="0">
                <a:solidFill>
                  <a:srgbClr val="383838"/>
                </a:solidFill>
                <a:effectLst/>
                <a:latin typeface="inherit"/>
              </a:rPr>
              <a:t>応募プログラムのアピールポイント</a:t>
            </a:r>
            <a:endParaRPr kumimoji="1" lang="ja-JP" altLang="en-US"/>
          </a:p>
        </p:txBody>
      </p:sp>
      <p:sp>
        <p:nvSpPr>
          <p:cNvPr id="3" name="テキスト ボックス 2">
            <a:extLst>
              <a:ext uri="{FF2B5EF4-FFF2-40B4-BE49-F238E27FC236}">
                <a16:creationId xmlns:a16="http://schemas.microsoft.com/office/drawing/2014/main" id="{EB02ADE6-288E-7936-BA19-3DEDD18A9568}"/>
              </a:ext>
            </a:extLst>
          </p:cNvPr>
          <p:cNvSpPr txBox="1"/>
          <p:nvPr/>
        </p:nvSpPr>
        <p:spPr>
          <a:xfrm>
            <a:off x="874098" y="1195794"/>
            <a:ext cx="10745495" cy="4300088"/>
          </a:xfrm>
          <a:prstGeom prst="rect">
            <a:avLst/>
          </a:prstGeom>
          <a:noFill/>
        </p:spPr>
        <p:txBody>
          <a:bodyPr wrap="square" lIns="91440" tIns="45720" rIns="91440" bIns="45720" rtlCol="0" anchor="t">
            <a:spAutoFit/>
          </a:bodyPr>
          <a:lstStyle/>
          <a:p>
            <a:pPr algn="l" fontAlgn="base">
              <a:lnSpc>
                <a:spcPct val="140000"/>
              </a:lnSpc>
            </a:pPr>
            <a:endParaRPr lang="ja-JP" altLang="en-US" dirty="0">
              <a:solidFill>
                <a:srgbClr val="383838"/>
              </a:solidFill>
              <a:latin typeface="HGMinchoB"/>
              <a:ea typeface="HGMinchoB"/>
            </a:endParaRPr>
          </a:p>
          <a:p>
            <a:pPr fontAlgn="base">
              <a:lnSpc>
                <a:spcPct val="140000"/>
              </a:lnSpc>
            </a:pPr>
            <a:r>
              <a:rPr lang="ja-JP" altLang="en-US" sz="1800" b="0" i="0" dirty="0">
                <a:solidFill>
                  <a:srgbClr val="383838"/>
                </a:solidFill>
                <a:effectLst/>
                <a:latin typeface="HGMinchoB"/>
                <a:ea typeface="HGMinchoB"/>
              </a:rPr>
              <a:t>従来のプログラムより優れてると思われる点：</a:t>
            </a:r>
            <a:endParaRPr lang="en-US" altLang="ja-JP" dirty="0">
              <a:solidFill>
                <a:srgbClr val="383838"/>
              </a:solidFill>
              <a:latin typeface="HGMinchoB"/>
              <a:ea typeface="HGMinchoB"/>
            </a:endParaRPr>
          </a:p>
          <a:p>
            <a:pPr>
              <a:lnSpc>
                <a:spcPct val="140000"/>
              </a:lnSpc>
            </a:pPr>
            <a:r>
              <a:rPr lang="ja-JP" altLang="en-US" dirty="0">
                <a:solidFill>
                  <a:srgbClr val="383838"/>
                </a:solidFill>
                <a:latin typeface="HGMinchoB"/>
                <a:ea typeface="HGMinchoB"/>
              </a:rPr>
              <a:t>  調理器具としてリアルタイムの温度計測と温度制御ロジックを導入！</a:t>
            </a:r>
            <a:endParaRPr lang="en-US" altLang="ja-JP" dirty="0">
              <a:solidFill>
                <a:srgbClr val="383838"/>
              </a:solidFill>
              <a:latin typeface="HGMinchoB"/>
              <a:ea typeface="HGMinchoB"/>
            </a:endParaRPr>
          </a:p>
          <a:p>
            <a:pPr>
              <a:lnSpc>
                <a:spcPct val="140000"/>
              </a:lnSpc>
            </a:pPr>
            <a:r>
              <a:rPr lang="ja-JP" altLang="en-US" dirty="0">
                <a:solidFill>
                  <a:srgbClr val="383838"/>
                </a:solidFill>
                <a:latin typeface="HGMinchoB"/>
                <a:ea typeface="HGMinchoB"/>
              </a:rPr>
              <a:t>    市販の減圧鍋ではできないような精密な制御を行います！！</a:t>
            </a:r>
            <a:endParaRPr lang="en-US" altLang="ja-JP" sz="1800" b="0" i="0" dirty="0">
              <a:solidFill>
                <a:srgbClr val="383838"/>
              </a:solidFill>
              <a:effectLst/>
              <a:latin typeface="HGMinchoB"/>
              <a:ea typeface="HGMinchoB"/>
            </a:endParaRPr>
          </a:p>
          <a:p>
            <a:pPr>
              <a:lnSpc>
                <a:spcPct val="140000"/>
              </a:lnSpc>
            </a:pPr>
            <a:endParaRPr lang="ja-JP" altLang="en-US" dirty="0">
              <a:solidFill>
                <a:srgbClr val="383838"/>
              </a:solidFill>
              <a:latin typeface="HGMinchoB"/>
              <a:ea typeface="HGMinchoB"/>
            </a:endParaRPr>
          </a:p>
          <a:p>
            <a:pPr fontAlgn="base">
              <a:lnSpc>
                <a:spcPct val="140000"/>
              </a:lnSpc>
            </a:pPr>
            <a:r>
              <a:rPr lang="ja-JP" altLang="en-US" sz="1800" b="0" i="0" dirty="0">
                <a:solidFill>
                  <a:srgbClr val="383838"/>
                </a:solidFill>
                <a:effectLst/>
                <a:latin typeface="HGMinchoB"/>
                <a:ea typeface="HGMinchoB"/>
              </a:rPr>
              <a:t>独創的であると思われる点</a:t>
            </a:r>
            <a:r>
              <a:rPr lang="en-US" altLang="ja-JP" sz="1800" b="0" i="0" dirty="0">
                <a:solidFill>
                  <a:srgbClr val="383838"/>
                </a:solidFill>
                <a:effectLst/>
                <a:latin typeface="HGMinchoB"/>
                <a:ea typeface="HGMinchoB"/>
              </a:rPr>
              <a:t>		</a:t>
            </a:r>
            <a:r>
              <a:rPr lang="ja-JP" altLang="en-US" sz="1800" b="0" i="0" dirty="0">
                <a:solidFill>
                  <a:srgbClr val="383838"/>
                </a:solidFill>
                <a:effectLst/>
                <a:latin typeface="HGMinchoB"/>
                <a:ea typeface="HGMinchoB"/>
              </a:rPr>
              <a:t>：</a:t>
            </a:r>
            <a:endParaRPr lang="ja-JP" altLang="en-US" dirty="0">
              <a:solidFill>
                <a:srgbClr val="383838"/>
              </a:solidFill>
              <a:latin typeface="HGMinchoB"/>
              <a:ea typeface="HGMinchoB"/>
            </a:endParaRPr>
          </a:p>
          <a:p>
            <a:pPr>
              <a:lnSpc>
                <a:spcPct val="140000"/>
              </a:lnSpc>
            </a:pPr>
            <a:r>
              <a:rPr lang="ja-JP" altLang="en-US" dirty="0">
                <a:solidFill>
                  <a:srgbClr val="383838"/>
                </a:solidFill>
                <a:latin typeface="HGMinchoB"/>
                <a:ea typeface="HGMinchoB"/>
              </a:rPr>
              <a:t>    管理タスクと実行タスクを分けることで調理器のチューニングやソフトウェア拡張性を両立！！！</a:t>
            </a:r>
            <a:endParaRPr lang="ja-JP" dirty="0">
              <a:latin typeface="HGMinchoB"/>
              <a:ea typeface="HGMinchoB"/>
            </a:endParaRPr>
          </a:p>
          <a:p>
            <a:pPr>
              <a:lnSpc>
                <a:spcPct val="140000"/>
              </a:lnSpc>
            </a:pPr>
            <a:endParaRPr lang="ja-JP" altLang="en-US" dirty="0">
              <a:solidFill>
                <a:srgbClr val="383838"/>
              </a:solidFill>
              <a:latin typeface="HGMinchoB"/>
              <a:ea typeface="HGMinchoB"/>
            </a:endParaRPr>
          </a:p>
          <a:p>
            <a:pPr fontAlgn="base">
              <a:lnSpc>
                <a:spcPct val="140000"/>
              </a:lnSpc>
            </a:pPr>
            <a:r>
              <a:rPr lang="ja-JP" altLang="en-US" sz="1800" b="0" i="0" dirty="0">
                <a:solidFill>
                  <a:srgbClr val="383838"/>
                </a:solidFill>
                <a:effectLst/>
                <a:latin typeface="HGMinchoB"/>
                <a:ea typeface="HGMinchoB"/>
              </a:rPr>
              <a:t>今回チャレンジしてみようと考えている点</a:t>
            </a:r>
            <a:r>
              <a:rPr lang="en-US" altLang="ja-JP" sz="1800" b="0" i="0" dirty="0">
                <a:solidFill>
                  <a:srgbClr val="383838"/>
                </a:solidFill>
                <a:effectLst/>
                <a:latin typeface="HGMinchoB"/>
                <a:ea typeface="HGMinchoB"/>
              </a:rPr>
              <a:t>	</a:t>
            </a:r>
            <a:r>
              <a:rPr lang="ja-JP" altLang="en-US" sz="1800" b="0" i="0" dirty="0">
                <a:solidFill>
                  <a:srgbClr val="383838"/>
                </a:solidFill>
                <a:effectLst/>
                <a:latin typeface="HGMinchoB"/>
                <a:ea typeface="HGMinchoB"/>
              </a:rPr>
              <a:t>：</a:t>
            </a:r>
            <a:endParaRPr lang="ja-JP" altLang="en-US" dirty="0">
              <a:solidFill>
                <a:srgbClr val="383838"/>
              </a:solidFill>
              <a:latin typeface="HGMinchoB"/>
              <a:ea typeface="HGMinchoB"/>
            </a:endParaRPr>
          </a:p>
          <a:p>
            <a:pPr>
              <a:lnSpc>
                <a:spcPct val="140000"/>
              </a:lnSpc>
            </a:pPr>
            <a:r>
              <a:rPr lang="ja-JP" altLang="en-US" dirty="0">
                <a:solidFill>
                  <a:srgbClr val="383838"/>
                </a:solidFill>
                <a:latin typeface="HGMinchoB"/>
                <a:ea typeface="HGMinchoB"/>
              </a:rPr>
              <a:t>    調理とITの融合！</a:t>
            </a:r>
            <a:r>
              <a:rPr lang="ja-JP" altLang="en-US" dirty="0">
                <a:solidFill>
                  <a:srgbClr val="383838"/>
                </a:solidFill>
                <a:latin typeface="HGMinchoB"/>
                <a:ea typeface="HGMinchoB"/>
                <a:cs typeface="+mn-lt"/>
              </a:rPr>
              <a:t>私たちなりの</a:t>
            </a:r>
            <a:r>
              <a:rPr lang="en-US" altLang="ja-JP" dirty="0">
                <a:solidFill>
                  <a:srgbClr val="383838"/>
                </a:solidFill>
                <a:latin typeface="HGMinchoB"/>
                <a:ea typeface="HGMinchoB"/>
                <a:cs typeface="+mn-lt"/>
              </a:rPr>
              <a:t>K</a:t>
            </a:r>
            <a:r>
              <a:rPr lang="ja-JP" dirty="0">
                <a:solidFill>
                  <a:srgbClr val="383838"/>
                </a:solidFill>
                <a:latin typeface="HGMinchoB"/>
                <a:ea typeface="HGMinchoB"/>
                <a:cs typeface="+mn-lt"/>
              </a:rPr>
              <a:t>itchen </a:t>
            </a:r>
            <a:r>
              <a:rPr lang="en-US" altLang="ja-JP" dirty="0">
                <a:solidFill>
                  <a:srgbClr val="383838"/>
                </a:solidFill>
                <a:latin typeface="HGMinchoB"/>
                <a:ea typeface="HGMinchoB"/>
                <a:cs typeface="+mn-lt"/>
              </a:rPr>
              <a:t>Science</a:t>
            </a:r>
            <a:r>
              <a:rPr lang="ja-JP" altLang="en-US" dirty="0">
                <a:solidFill>
                  <a:srgbClr val="383838"/>
                </a:solidFill>
                <a:latin typeface="HGMinchoB"/>
                <a:ea typeface="HGMinchoB"/>
              </a:rPr>
              <a:t>！！！！</a:t>
            </a:r>
            <a:endParaRPr lang="ja-JP" altLang="en-US" sz="1800" b="0" i="0" dirty="0">
              <a:solidFill>
                <a:srgbClr val="383838"/>
              </a:solidFill>
              <a:effectLst/>
              <a:latin typeface="HGMinchoB"/>
              <a:ea typeface="HGMinchoB"/>
            </a:endParaRPr>
          </a:p>
          <a:p>
            <a:pPr fontAlgn="base">
              <a:lnSpc>
                <a:spcPct val="140000"/>
              </a:lnSpc>
            </a:pPr>
            <a:endParaRPr lang="ja-JP" altLang="en-US" dirty="0">
              <a:solidFill>
                <a:srgbClr val="383838"/>
              </a:solidFill>
              <a:latin typeface="HGMinchoB"/>
              <a:ea typeface="HGMinchoB"/>
            </a:endParaRPr>
          </a:p>
        </p:txBody>
      </p:sp>
      <p:grpSp>
        <p:nvGrpSpPr>
          <p:cNvPr id="17" name="グループ化 16">
            <a:extLst>
              <a:ext uri="{FF2B5EF4-FFF2-40B4-BE49-F238E27FC236}">
                <a16:creationId xmlns:a16="http://schemas.microsoft.com/office/drawing/2014/main" id="{FDB5D2D5-41C1-3AAF-51AE-7B7E34E83F56}"/>
              </a:ext>
            </a:extLst>
          </p:cNvPr>
          <p:cNvGrpSpPr/>
          <p:nvPr/>
        </p:nvGrpSpPr>
        <p:grpSpPr>
          <a:xfrm>
            <a:off x="275599" y="5327410"/>
            <a:ext cx="3462082" cy="1400176"/>
            <a:chOff x="4878915" y="5348286"/>
            <a:chExt cx="3462082" cy="1400176"/>
          </a:xfrm>
        </p:grpSpPr>
        <p:pic>
          <p:nvPicPr>
            <p:cNvPr id="4" name="図 3" descr="machine_atsuryokukei.png (626×757)">
              <a:extLst>
                <a:ext uri="{FF2B5EF4-FFF2-40B4-BE49-F238E27FC236}">
                  <a16:creationId xmlns:a16="http://schemas.microsoft.com/office/drawing/2014/main" id="{305B732D-B2D8-9F7C-375C-3C8FFCC5E17C}"/>
                </a:ext>
              </a:extLst>
            </p:cNvPr>
            <p:cNvPicPr>
              <a:picLocks noChangeAspect="1"/>
            </p:cNvPicPr>
            <p:nvPr/>
          </p:nvPicPr>
          <p:blipFill>
            <a:blip r:embed="rId3"/>
            <a:stretch>
              <a:fillRect/>
            </a:stretch>
          </p:blipFill>
          <p:spPr>
            <a:xfrm>
              <a:off x="7264671" y="5401778"/>
              <a:ext cx="1076326" cy="1305100"/>
            </a:xfrm>
            <a:prstGeom prst="rect">
              <a:avLst/>
            </a:prstGeom>
          </p:spPr>
        </p:pic>
        <p:pic>
          <p:nvPicPr>
            <p:cNvPr id="5" name="図 4" descr="ondokei_ondo3.png (325×664)">
              <a:extLst>
                <a:ext uri="{FF2B5EF4-FFF2-40B4-BE49-F238E27FC236}">
                  <a16:creationId xmlns:a16="http://schemas.microsoft.com/office/drawing/2014/main" id="{0A00D418-E45A-53B0-4195-505DB0178BCB}"/>
                </a:ext>
              </a:extLst>
            </p:cNvPr>
            <p:cNvPicPr>
              <a:picLocks noChangeAspect="1"/>
            </p:cNvPicPr>
            <p:nvPr/>
          </p:nvPicPr>
          <p:blipFill>
            <a:blip r:embed="rId4"/>
            <a:stretch>
              <a:fillRect/>
            </a:stretch>
          </p:blipFill>
          <p:spPr>
            <a:xfrm>
              <a:off x="4878915" y="5348286"/>
              <a:ext cx="668616" cy="1400176"/>
            </a:xfrm>
            <a:prstGeom prst="rect">
              <a:avLst/>
            </a:prstGeom>
          </p:spPr>
        </p:pic>
        <p:pic>
          <p:nvPicPr>
            <p:cNvPr id="6" name="図 5" descr="job_programmer.png (800×643)">
              <a:extLst>
                <a:ext uri="{FF2B5EF4-FFF2-40B4-BE49-F238E27FC236}">
                  <a16:creationId xmlns:a16="http://schemas.microsoft.com/office/drawing/2014/main" id="{C69BDA78-8707-DF69-EAC0-95C3D2820586}"/>
                </a:ext>
              </a:extLst>
            </p:cNvPr>
            <p:cNvPicPr>
              <a:picLocks noChangeAspect="1"/>
            </p:cNvPicPr>
            <p:nvPr/>
          </p:nvPicPr>
          <p:blipFill>
            <a:blip r:embed="rId5"/>
            <a:stretch>
              <a:fillRect/>
            </a:stretch>
          </p:blipFill>
          <p:spPr>
            <a:xfrm>
              <a:off x="5752576" y="5517451"/>
              <a:ext cx="1516858" cy="1180910"/>
            </a:xfrm>
            <a:prstGeom prst="rect">
              <a:avLst/>
            </a:prstGeom>
          </p:spPr>
        </p:pic>
      </p:grpSp>
      <p:pic>
        <p:nvPicPr>
          <p:cNvPr id="7" name="図 6" descr="food_moritsuke_good.png (800×748)">
            <a:extLst>
              <a:ext uri="{FF2B5EF4-FFF2-40B4-BE49-F238E27FC236}">
                <a16:creationId xmlns:a16="http://schemas.microsoft.com/office/drawing/2014/main" id="{13F117E2-EF35-BF78-560F-676222822CFE}"/>
              </a:ext>
            </a:extLst>
          </p:cNvPr>
          <p:cNvPicPr>
            <a:picLocks noChangeAspect="1"/>
          </p:cNvPicPr>
          <p:nvPr/>
        </p:nvPicPr>
        <p:blipFill>
          <a:blip r:embed="rId6"/>
          <a:stretch>
            <a:fillRect/>
          </a:stretch>
        </p:blipFill>
        <p:spPr>
          <a:xfrm>
            <a:off x="8901047" y="4099179"/>
            <a:ext cx="2135982" cy="2005299"/>
          </a:xfrm>
          <a:prstGeom prst="rect">
            <a:avLst/>
          </a:prstGeom>
        </p:spPr>
      </p:pic>
      <p:grpSp>
        <p:nvGrpSpPr>
          <p:cNvPr id="18" name="グループ化 17">
            <a:extLst>
              <a:ext uri="{FF2B5EF4-FFF2-40B4-BE49-F238E27FC236}">
                <a16:creationId xmlns:a16="http://schemas.microsoft.com/office/drawing/2014/main" id="{39F8DFBD-4A6A-FC70-2D62-BEBEF1646515}"/>
              </a:ext>
            </a:extLst>
          </p:cNvPr>
          <p:cNvGrpSpPr/>
          <p:nvPr/>
        </p:nvGrpSpPr>
        <p:grpSpPr>
          <a:xfrm>
            <a:off x="6059336" y="5494101"/>
            <a:ext cx="3031386" cy="1127861"/>
            <a:chOff x="1800486" y="5483663"/>
            <a:chExt cx="3031386" cy="1127861"/>
          </a:xfrm>
        </p:grpSpPr>
        <p:sp>
          <p:nvSpPr>
            <p:cNvPr id="9" name="テキスト ボックス 8">
              <a:extLst>
                <a:ext uri="{FF2B5EF4-FFF2-40B4-BE49-F238E27FC236}">
                  <a16:creationId xmlns:a16="http://schemas.microsoft.com/office/drawing/2014/main" id="{DC09DFC0-44A5-1EB3-F70D-B79A3D49D54D}"/>
                </a:ext>
              </a:extLst>
            </p:cNvPr>
            <p:cNvSpPr txBox="1"/>
            <p:nvPr/>
          </p:nvSpPr>
          <p:spPr>
            <a:xfrm>
              <a:off x="2298922" y="5483663"/>
              <a:ext cx="10298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HG明朝B"/>
                </a:rPr>
                <a:t>80.0℃</a:t>
              </a:r>
              <a:endParaRPr lang="ja-JP" altLang="en-US"/>
            </a:p>
          </p:txBody>
        </p:sp>
        <p:cxnSp>
          <p:nvCxnSpPr>
            <p:cNvPr id="10" name="直線矢印コネクタ 9">
              <a:extLst>
                <a:ext uri="{FF2B5EF4-FFF2-40B4-BE49-F238E27FC236}">
                  <a16:creationId xmlns:a16="http://schemas.microsoft.com/office/drawing/2014/main" id="{6B8F59A5-EE0A-CB6A-5994-8966427C31AD}"/>
                </a:ext>
              </a:extLst>
            </p:cNvPr>
            <p:cNvCxnSpPr/>
            <p:nvPr/>
          </p:nvCxnSpPr>
          <p:spPr>
            <a:xfrm flipH="1">
              <a:off x="1800486" y="5818209"/>
              <a:ext cx="306888" cy="601249"/>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D8A537E-034F-8936-9503-85A48DF34D5D}"/>
                </a:ext>
              </a:extLst>
            </p:cNvPr>
            <p:cNvCxnSpPr>
              <a:cxnSpLocks/>
            </p:cNvCxnSpPr>
            <p:nvPr/>
          </p:nvCxnSpPr>
          <p:spPr>
            <a:xfrm flipH="1">
              <a:off x="2082321" y="5849525"/>
              <a:ext cx="1329845" cy="6262"/>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686FCD65-8BF7-5F90-B64E-2C2A72F014D4}"/>
                </a:ext>
              </a:extLst>
            </p:cNvPr>
            <p:cNvCxnSpPr>
              <a:cxnSpLocks/>
            </p:cNvCxnSpPr>
            <p:nvPr/>
          </p:nvCxnSpPr>
          <p:spPr>
            <a:xfrm flipH="1">
              <a:off x="3804649" y="6601086"/>
              <a:ext cx="776613" cy="6262"/>
            </a:xfrm>
            <a:prstGeom prst="straightConnector1">
              <a:avLst/>
            </a:prstGeom>
            <a:ln w="57150"/>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BF575C0C-C771-DCBE-8D3F-CC46308CA643}"/>
                </a:ext>
              </a:extLst>
            </p:cNvPr>
            <p:cNvCxnSpPr>
              <a:cxnSpLocks/>
            </p:cNvCxnSpPr>
            <p:nvPr/>
          </p:nvCxnSpPr>
          <p:spPr>
            <a:xfrm flipH="1" flipV="1">
              <a:off x="3376676" y="5855787"/>
              <a:ext cx="421709" cy="755737"/>
            </a:xfrm>
            <a:prstGeom prst="straightConnector1">
              <a:avLst/>
            </a:prstGeom>
            <a:ln w="57150"/>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7547441F-9783-3CFF-28B3-1B7507BADC2D}"/>
                </a:ext>
              </a:extLst>
            </p:cNvPr>
            <p:cNvSpPr txBox="1"/>
            <p:nvPr/>
          </p:nvSpPr>
          <p:spPr>
            <a:xfrm>
              <a:off x="3802044" y="6172594"/>
              <a:ext cx="10298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HG明朝B"/>
                </a:rPr>
                <a:t>60.0℃</a:t>
              </a:r>
              <a:endParaRPr lang="ja-JP" altLang="en-US"/>
            </a:p>
          </p:txBody>
        </p:sp>
      </p:grpSp>
      <p:pic>
        <p:nvPicPr>
          <p:cNvPr id="16" name="図 15">
            <a:extLst>
              <a:ext uri="{FF2B5EF4-FFF2-40B4-BE49-F238E27FC236}">
                <a16:creationId xmlns:a16="http://schemas.microsoft.com/office/drawing/2014/main" id="{A77029D9-34DC-67F6-A51F-06FCA4408DBF}"/>
              </a:ext>
            </a:extLst>
          </p:cNvPr>
          <p:cNvPicPr>
            <a:picLocks noChangeAspect="1"/>
          </p:cNvPicPr>
          <p:nvPr/>
        </p:nvPicPr>
        <p:blipFill rotWithShape="1">
          <a:blip r:embed="rId7"/>
          <a:srcRect l="21490" t="13198" r="21103" b="15736"/>
          <a:stretch/>
        </p:blipFill>
        <p:spPr>
          <a:xfrm>
            <a:off x="4388102" y="5330382"/>
            <a:ext cx="1574791" cy="1462102"/>
          </a:xfrm>
          <a:prstGeom prst="rect">
            <a:avLst/>
          </a:prstGeom>
        </p:spPr>
      </p:pic>
    </p:spTree>
    <p:extLst>
      <p:ext uri="{BB962C8B-B14F-4D97-AF65-F5344CB8AC3E}">
        <p14:creationId xmlns:p14="http://schemas.microsoft.com/office/powerpoint/2010/main" val="2638429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53E2FE-A82A-D253-5517-1F0908340A98}"/>
              </a:ext>
            </a:extLst>
          </p:cNvPr>
          <p:cNvSpPr>
            <a:spLocks noGrp="1"/>
          </p:cNvSpPr>
          <p:nvPr>
            <p:ph type="title"/>
          </p:nvPr>
        </p:nvSpPr>
        <p:spPr>
          <a:xfrm>
            <a:off x="481781" y="91111"/>
            <a:ext cx="10058400" cy="990753"/>
          </a:xfrm>
        </p:spPr>
        <p:txBody>
          <a:bodyPr/>
          <a:lstStyle/>
          <a:p>
            <a:r>
              <a:rPr lang="ja-JP" altLang="en-US" sz="4400" b="1" i="0" dirty="0">
                <a:solidFill>
                  <a:srgbClr val="383838"/>
                </a:solidFill>
                <a:effectLst/>
                <a:latin typeface="inherit"/>
              </a:rPr>
              <a:t>試作写真説明</a:t>
            </a:r>
            <a:endParaRPr kumimoji="1" lang="ja-JP" altLang="en-US" dirty="0"/>
          </a:p>
        </p:txBody>
      </p:sp>
      <p:pic>
        <p:nvPicPr>
          <p:cNvPr id="19" name="図 18" descr="電子機器, コンピュータ が含まれている画像&#10;&#10;自動的に生成された説明">
            <a:extLst>
              <a:ext uri="{FF2B5EF4-FFF2-40B4-BE49-F238E27FC236}">
                <a16:creationId xmlns:a16="http://schemas.microsoft.com/office/drawing/2014/main" id="{E85014E0-A824-24FC-F455-A5792FBF91B7}"/>
              </a:ext>
            </a:extLst>
          </p:cNvPr>
          <p:cNvPicPr>
            <a:picLocks noChangeAspect="1"/>
          </p:cNvPicPr>
          <p:nvPr/>
        </p:nvPicPr>
        <p:blipFill>
          <a:blip r:embed="rId2">
            <a:extLst>
              <a:ext uri="{28A0092B-C50C-407E-A947-70E740481C1C}">
                <a14:useLocalDpi xmlns:a14="http://schemas.microsoft.com/office/drawing/2010/main" val="0"/>
              </a:ext>
            </a:extLst>
          </a:blip>
          <a:srcRect t="6353" b="18503"/>
          <a:stretch/>
        </p:blipFill>
        <p:spPr>
          <a:xfrm>
            <a:off x="1877960" y="1434694"/>
            <a:ext cx="8079060" cy="4553152"/>
          </a:xfrm>
          <a:prstGeom prst="rect">
            <a:avLst/>
          </a:prstGeom>
        </p:spPr>
      </p:pic>
      <p:sp>
        <p:nvSpPr>
          <p:cNvPr id="20" name="吹き出し: 四角形 19">
            <a:extLst>
              <a:ext uri="{FF2B5EF4-FFF2-40B4-BE49-F238E27FC236}">
                <a16:creationId xmlns:a16="http://schemas.microsoft.com/office/drawing/2014/main" id="{6B1A28FE-1DD5-6EAB-660D-47D23AF8A933}"/>
              </a:ext>
            </a:extLst>
          </p:cNvPr>
          <p:cNvSpPr/>
          <p:nvPr/>
        </p:nvSpPr>
        <p:spPr>
          <a:xfrm>
            <a:off x="5200117" y="1101839"/>
            <a:ext cx="1434745" cy="304800"/>
          </a:xfrm>
          <a:prstGeom prst="wedgeRectCallout">
            <a:avLst>
              <a:gd name="adj1" fmla="val 20462"/>
              <a:gd name="adj2" fmla="val 42056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dirty="0"/>
              <a:t>真空ポンプ</a:t>
            </a:r>
          </a:p>
        </p:txBody>
      </p:sp>
      <p:sp>
        <p:nvSpPr>
          <p:cNvPr id="21" name="吹き出し: 四角形 20">
            <a:extLst>
              <a:ext uri="{FF2B5EF4-FFF2-40B4-BE49-F238E27FC236}">
                <a16:creationId xmlns:a16="http://schemas.microsoft.com/office/drawing/2014/main" id="{F7A0E17E-6DD6-5228-2515-A036DAC5EDDA}"/>
              </a:ext>
            </a:extLst>
          </p:cNvPr>
          <p:cNvSpPr/>
          <p:nvPr/>
        </p:nvSpPr>
        <p:spPr>
          <a:xfrm>
            <a:off x="8269289" y="1848464"/>
            <a:ext cx="1434745" cy="304800"/>
          </a:xfrm>
          <a:prstGeom prst="wedgeRectCallout">
            <a:avLst>
              <a:gd name="adj1" fmla="val -60403"/>
              <a:gd name="adj2" fmla="val 2915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dirty="0"/>
              <a:t>真空</a:t>
            </a:r>
            <a:r>
              <a:rPr kumimoji="1" lang="en-US" altLang="ja-JP" sz="1400" dirty="0"/>
              <a:t>BOX</a:t>
            </a:r>
            <a:endParaRPr kumimoji="1" lang="ja-JP" altLang="en-US" sz="1400" dirty="0"/>
          </a:p>
        </p:txBody>
      </p:sp>
      <p:sp>
        <p:nvSpPr>
          <p:cNvPr id="22" name="吹き出し: 四角形 21">
            <a:extLst>
              <a:ext uri="{FF2B5EF4-FFF2-40B4-BE49-F238E27FC236}">
                <a16:creationId xmlns:a16="http://schemas.microsoft.com/office/drawing/2014/main" id="{2C68B371-C62C-623A-9780-14830559BD59}"/>
              </a:ext>
            </a:extLst>
          </p:cNvPr>
          <p:cNvSpPr/>
          <p:nvPr/>
        </p:nvSpPr>
        <p:spPr>
          <a:xfrm>
            <a:off x="9326257" y="3173362"/>
            <a:ext cx="1681330" cy="812792"/>
          </a:xfrm>
          <a:prstGeom prst="wedgeRectCallout">
            <a:avLst>
              <a:gd name="adj1" fmla="val -106829"/>
              <a:gd name="adj2" fmla="val 11011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dirty="0"/>
              <a:t>電源基板</a:t>
            </a:r>
            <a:endParaRPr kumimoji="1" lang="en-US" altLang="ja-JP" sz="1400" dirty="0"/>
          </a:p>
          <a:p>
            <a:r>
              <a:rPr lang="ja-JP" altLang="en-US" sz="1400" dirty="0"/>
              <a:t>エントリーボード用</a:t>
            </a:r>
            <a:r>
              <a:rPr lang="en-US" altLang="ja-JP" sz="1400" dirty="0"/>
              <a:t>DC5V</a:t>
            </a:r>
            <a:r>
              <a:rPr lang="ja-JP" altLang="en-US" sz="1400" dirty="0"/>
              <a:t>を生成</a:t>
            </a:r>
            <a:endParaRPr kumimoji="1" lang="ja-JP" altLang="en-US" sz="1400" dirty="0"/>
          </a:p>
        </p:txBody>
      </p:sp>
      <p:sp>
        <p:nvSpPr>
          <p:cNvPr id="23" name="吹き出し: 四角形 22">
            <a:extLst>
              <a:ext uri="{FF2B5EF4-FFF2-40B4-BE49-F238E27FC236}">
                <a16:creationId xmlns:a16="http://schemas.microsoft.com/office/drawing/2014/main" id="{A0A2016D-0B0E-8296-BC72-6D8F8E0873FF}"/>
              </a:ext>
            </a:extLst>
          </p:cNvPr>
          <p:cNvSpPr/>
          <p:nvPr/>
        </p:nvSpPr>
        <p:spPr>
          <a:xfrm>
            <a:off x="8082103" y="5515897"/>
            <a:ext cx="2458078" cy="812793"/>
          </a:xfrm>
          <a:prstGeom prst="wedgeRectCallout">
            <a:avLst>
              <a:gd name="adj1" fmla="val -60402"/>
              <a:gd name="adj2" fmla="val -6453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dirty="0"/>
              <a:t>エントリーボード</a:t>
            </a:r>
            <a:endParaRPr lang="en-US" altLang="ja-JP" sz="1400" dirty="0"/>
          </a:p>
          <a:p>
            <a:r>
              <a:rPr kumimoji="1" lang="ja-JP" altLang="en-US" sz="1400" dirty="0"/>
              <a:t>ルネサスエレクトロニクス</a:t>
            </a:r>
            <a:endParaRPr kumimoji="1" lang="en-US" altLang="ja-JP" sz="1400" dirty="0"/>
          </a:p>
          <a:p>
            <a:r>
              <a:rPr kumimoji="1" lang="en-US" altLang="ja-JP" sz="1400" dirty="0"/>
              <a:t>EK-RA8M1</a:t>
            </a:r>
            <a:endParaRPr kumimoji="1" lang="ja-JP" altLang="en-US" sz="1400" dirty="0"/>
          </a:p>
        </p:txBody>
      </p:sp>
      <p:sp>
        <p:nvSpPr>
          <p:cNvPr id="24" name="吹き出し: 四角形 23">
            <a:extLst>
              <a:ext uri="{FF2B5EF4-FFF2-40B4-BE49-F238E27FC236}">
                <a16:creationId xmlns:a16="http://schemas.microsoft.com/office/drawing/2014/main" id="{EB3FA1F9-F5E9-75C2-D08C-F9BD77EC59D9}"/>
              </a:ext>
            </a:extLst>
          </p:cNvPr>
          <p:cNvSpPr/>
          <p:nvPr/>
        </p:nvSpPr>
        <p:spPr>
          <a:xfrm>
            <a:off x="4601498" y="5685976"/>
            <a:ext cx="2113934" cy="960630"/>
          </a:xfrm>
          <a:prstGeom prst="wedgeRectCallout">
            <a:avLst>
              <a:gd name="adj1" fmla="val 42242"/>
              <a:gd name="adj2" fmla="val -897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dirty="0"/>
              <a:t>センサー基板</a:t>
            </a:r>
            <a:endParaRPr kumimoji="1" lang="en-US" altLang="ja-JP" sz="1400" dirty="0"/>
          </a:p>
          <a:p>
            <a:r>
              <a:rPr lang="ja-JP" altLang="en-US" sz="1400" dirty="0"/>
              <a:t>温度センサー、圧力センサーを実装</a:t>
            </a:r>
            <a:endParaRPr lang="en-US" altLang="ja-JP" sz="1400" dirty="0"/>
          </a:p>
          <a:p>
            <a:r>
              <a:rPr kumimoji="1" lang="en-US" altLang="ja-JP" sz="1400" dirty="0"/>
              <a:t>Arduino</a:t>
            </a:r>
            <a:r>
              <a:rPr kumimoji="1" lang="ja-JP" altLang="en-US" sz="1400" dirty="0"/>
              <a:t>シールド基板</a:t>
            </a:r>
          </a:p>
        </p:txBody>
      </p:sp>
      <p:sp>
        <p:nvSpPr>
          <p:cNvPr id="25" name="吹き出し: 四角形 24">
            <a:extLst>
              <a:ext uri="{FF2B5EF4-FFF2-40B4-BE49-F238E27FC236}">
                <a16:creationId xmlns:a16="http://schemas.microsoft.com/office/drawing/2014/main" id="{17C5B8FE-12EB-0BEF-3FFE-3CD38709D80E}"/>
              </a:ext>
            </a:extLst>
          </p:cNvPr>
          <p:cNvSpPr/>
          <p:nvPr/>
        </p:nvSpPr>
        <p:spPr>
          <a:xfrm>
            <a:off x="2234979" y="5685976"/>
            <a:ext cx="1953561" cy="871099"/>
          </a:xfrm>
          <a:prstGeom prst="wedgeRectCallout">
            <a:avLst>
              <a:gd name="adj1" fmla="val 42242"/>
              <a:gd name="adj2" fmla="val -8979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1400" dirty="0"/>
              <a:t>SSR</a:t>
            </a:r>
            <a:r>
              <a:rPr kumimoji="1" lang="ja-JP" altLang="en-US" sz="1400" dirty="0"/>
              <a:t>基板</a:t>
            </a:r>
            <a:endParaRPr kumimoji="1" lang="en-US" altLang="ja-JP" sz="1400" dirty="0"/>
          </a:p>
          <a:p>
            <a:r>
              <a:rPr lang="ja-JP" altLang="en-US" sz="1400" dirty="0"/>
              <a:t>ヒーター制御用の</a:t>
            </a:r>
            <a:r>
              <a:rPr lang="en-US" altLang="ja-JP" sz="1400" dirty="0"/>
              <a:t>AC</a:t>
            </a:r>
            <a:r>
              <a:rPr lang="ja-JP" altLang="en-US" sz="1400" dirty="0"/>
              <a:t>電源ラインを制御</a:t>
            </a:r>
            <a:endParaRPr kumimoji="1" lang="ja-JP" altLang="en-US" sz="1400" dirty="0"/>
          </a:p>
        </p:txBody>
      </p:sp>
      <p:sp>
        <p:nvSpPr>
          <p:cNvPr id="26" name="吹き出し: 四角形 25">
            <a:extLst>
              <a:ext uri="{FF2B5EF4-FFF2-40B4-BE49-F238E27FC236}">
                <a16:creationId xmlns:a16="http://schemas.microsoft.com/office/drawing/2014/main" id="{C13EDA91-568D-6F0B-AD64-D1162E4139B5}"/>
              </a:ext>
            </a:extLst>
          </p:cNvPr>
          <p:cNvSpPr/>
          <p:nvPr/>
        </p:nvSpPr>
        <p:spPr>
          <a:xfrm>
            <a:off x="623975" y="2822340"/>
            <a:ext cx="1611004" cy="351022"/>
          </a:xfrm>
          <a:prstGeom prst="wedgeRectCallout">
            <a:avLst>
              <a:gd name="adj1" fmla="val 84519"/>
              <a:gd name="adj2" fmla="val -15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dirty="0"/>
              <a:t>真空引き込み口</a:t>
            </a:r>
          </a:p>
        </p:txBody>
      </p:sp>
      <p:sp>
        <p:nvSpPr>
          <p:cNvPr id="27" name="吹き出し: 四角形 26">
            <a:extLst>
              <a:ext uri="{FF2B5EF4-FFF2-40B4-BE49-F238E27FC236}">
                <a16:creationId xmlns:a16="http://schemas.microsoft.com/office/drawing/2014/main" id="{F6A2A85B-A247-1164-0818-5C74484DEEE3}"/>
              </a:ext>
            </a:extLst>
          </p:cNvPr>
          <p:cNvSpPr/>
          <p:nvPr/>
        </p:nvSpPr>
        <p:spPr>
          <a:xfrm>
            <a:off x="705230" y="3567432"/>
            <a:ext cx="2078411" cy="546380"/>
          </a:xfrm>
          <a:prstGeom prst="wedgeRectCallout">
            <a:avLst>
              <a:gd name="adj1" fmla="val 84519"/>
              <a:gd name="adj2" fmla="val -153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dirty="0"/>
              <a:t>非接触温度センサー</a:t>
            </a:r>
            <a:endParaRPr lang="en-US" altLang="ja-JP" sz="1400" dirty="0"/>
          </a:p>
          <a:p>
            <a:r>
              <a:rPr kumimoji="1" lang="ja-JP" altLang="en-US" sz="1400" dirty="0"/>
              <a:t>にて鍋内温度を測定中</a:t>
            </a:r>
          </a:p>
        </p:txBody>
      </p:sp>
      <p:sp>
        <p:nvSpPr>
          <p:cNvPr id="28" name="吹き出し: 四角形 27">
            <a:extLst>
              <a:ext uri="{FF2B5EF4-FFF2-40B4-BE49-F238E27FC236}">
                <a16:creationId xmlns:a16="http://schemas.microsoft.com/office/drawing/2014/main" id="{E8E757EB-7AEC-442E-9C60-BACD42BD229B}"/>
              </a:ext>
            </a:extLst>
          </p:cNvPr>
          <p:cNvSpPr/>
          <p:nvPr/>
        </p:nvSpPr>
        <p:spPr>
          <a:xfrm>
            <a:off x="827393" y="4667694"/>
            <a:ext cx="1834087" cy="351022"/>
          </a:xfrm>
          <a:prstGeom prst="wedgeRectCallout">
            <a:avLst>
              <a:gd name="adj1" fmla="val 51282"/>
              <a:gd name="adj2" fmla="val -146953"/>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dirty="0"/>
              <a:t>鍋加温用ヒーター</a:t>
            </a:r>
          </a:p>
        </p:txBody>
      </p:sp>
      <p:sp>
        <p:nvSpPr>
          <p:cNvPr id="29" name="吹き出し: 四角形 28">
            <a:extLst>
              <a:ext uri="{FF2B5EF4-FFF2-40B4-BE49-F238E27FC236}">
                <a16:creationId xmlns:a16="http://schemas.microsoft.com/office/drawing/2014/main" id="{711075AD-C8D6-406A-47F0-30EB5D7C0012}"/>
              </a:ext>
            </a:extLst>
          </p:cNvPr>
          <p:cNvSpPr/>
          <p:nvPr/>
        </p:nvSpPr>
        <p:spPr>
          <a:xfrm>
            <a:off x="7354510" y="1081864"/>
            <a:ext cx="2025445" cy="580919"/>
          </a:xfrm>
          <a:prstGeom prst="wedgeRectCallout">
            <a:avLst>
              <a:gd name="adj1" fmla="val -40473"/>
              <a:gd name="adj2" fmla="val 17900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dirty="0"/>
              <a:t>デバッグ用圧力ゲージ</a:t>
            </a:r>
            <a:endParaRPr kumimoji="1" lang="en-US" altLang="ja-JP" sz="1400" dirty="0"/>
          </a:p>
          <a:p>
            <a:r>
              <a:rPr kumimoji="1" lang="en-US" altLang="ja-JP" sz="1400" dirty="0"/>
              <a:t>-0.02Kpa</a:t>
            </a:r>
            <a:r>
              <a:rPr kumimoji="1" lang="ja-JP" altLang="en-US" sz="1400" dirty="0"/>
              <a:t>付近で制御中</a:t>
            </a:r>
          </a:p>
        </p:txBody>
      </p:sp>
      <p:sp>
        <p:nvSpPr>
          <p:cNvPr id="30" name="吹き出し: 四角形 29">
            <a:extLst>
              <a:ext uri="{FF2B5EF4-FFF2-40B4-BE49-F238E27FC236}">
                <a16:creationId xmlns:a16="http://schemas.microsoft.com/office/drawing/2014/main" id="{096931F8-4511-77BD-288A-B3E988B45FD5}"/>
              </a:ext>
            </a:extLst>
          </p:cNvPr>
          <p:cNvSpPr/>
          <p:nvPr/>
        </p:nvSpPr>
        <p:spPr>
          <a:xfrm>
            <a:off x="6556127" y="743383"/>
            <a:ext cx="1434745" cy="304800"/>
          </a:xfrm>
          <a:prstGeom prst="wedgeRectCallout">
            <a:avLst>
              <a:gd name="adj1" fmla="val -42585"/>
              <a:gd name="adj2" fmla="val 84959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dirty="0"/>
              <a:t>電磁弁</a:t>
            </a:r>
            <a:r>
              <a:rPr kumimoji="1" lang="en-US" altLang="ja-JP" sz="1400" dirty="0"/>
              <a:t>3</a:t>
            </a:r>
            <a:r>
              <a:rPr kumimoji="1" lang="ja-JP" altLang="en-US" sz="1400" dirty="0"/>
              <a:t>個</a:t>
            </a:r>
          </a:p>
        </p:txBody>
      </p:sp>
      <p:sp>
        <p:nvSpPr>
          <p:cNvPr id="31" name="吹き出し: 四角形 30">
            <a:extLst>
              <a:ext uri="{FF2B5EF4-FFF2-40B4-BE49-F238E27FC236}">
                <a16:creationId xmlns:a16="http://schemas.microsoft.com/office/drawing/2014/main" id="{B9A56DA9-2399-1D89-C491-0BD496A01EE8}"/>
              </a:ext>
            </a:extLst>
          </p:cNvPr>
          <p:cNvSpPr/>
          <p:nvPr/>
        </p:nvSpPr>
        <p:spPr>
          <a:xfrm>
            <a:off x="3922712" y="1676035"/>
            <a:ext cx="1611004" cy="795728"/>
          </a:xfrm>
          <a:prstGeom prst="wedgeRectCallout">
            <a:avLst>
              <a:gd name="adj1" fmla="val 83909"/>
              <a:gd name="adj2" fmla="val 30055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ja-JP" altLang="en-US" sz="1400" dirty="0"/>
              <a:t>リレー基板</a:t>
            </a:r>
            <a:endParaRPr lang="en-US" altLang="ja-JP" sz="1400" dirty="0"/>
          </a:p>
          <a:p>
            <a:r>
              <a:rPr kumimoji="1" lang="ja-JP" altLang="en-US" sz="1400" dirty="0"/>
              <a:t>真空ポンプ、電磁弁</a:t>
            </a:r>
            <a:r>
              <a:rPr kumimoji="1" lang="en-US" altLang="ja-JP" sz="1400" dirty="0"/>
              <a:t>3</a:t>
            </a:r>
            <a:r>
              <a:rPr kumimoji="1" lang="ja-JP" altLang="en-US" sz="1400" dirty="0"/>
              <a:t>個を制御中</a:t>
            </a:r>
          </a:p>
        </p:txBody>
      </p:sp>
      <p:sp>
        <p:nvSpPr>
          <p:cNvPr id="32" name="吹き出し: 四角形 31">
            <a:extLst>
              <a:ext uri="{FF2B5EF4-FFF2-40B4-BE49-F238E27FC236}">
                <a16:creationId xmlns:a16="http://schemas.microsoft.com/office/drawing/2014/main" id="{B11E2D46-6CDF-CB4D-A4BC-83CE5F5D83E1}"/>
              </a:ext>
            </a:extLst>
          </p:cNvPr>
          <p:cNvSpPr/>
          <p:nvPr/>
        </p:nvSpPr>
        <p:spPr>
          <a:xfrm>
            <a:off x="1438469" y="1332878"/>
            <a:ext cx="1695716" cy="484748"/>
          </a:xfrm>
          <a:prstGeom prst="wedgeRectCallout">
            <a:avLst>
              <a:gd name="adj1" fmla="val 45507"/>
              <a:gd name="adj2" fmla="val 14522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1400" dirty="0"/>
              <a:t>鍋と蓋はダイソーにて購入、加工</a:t>
            </a:r>
          </a:p>
        </p:txBody>
      </p:sp>
    </p:spTree>
    <p:extLst>
      <p:ext uri="{BB962C8B-B14F-4D97-AF65-F5344CB8AC3E}">
        <p14:creationId xmlns:p14="http://schemas.microsoft.com/office/powerpoint/2010/main" val="32684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853E2FE-A82A-D253-5517-1F0908340A98}"/>
              </a:ext>
            </a:extLst>
          </p:cNvPr>
          <p:cNvSpPr>
            <a:spLocks noGrp="1"/>
          </p:cNvSpPr>
          <p:nvPr>
            <p:ph type="title"/>
          </p:nvPr>
        </p:nvSpPr>
        <p:spPr>
          <a:xfrm>
            <a:off x="726378" y="91111"/>
            <a:ext cx="10058400" cy="1059263"/>
          </a:xfrm>
        </p:spPr>
        <p:txBody>
          <a:bodyPr/>
          <a:lstStyle/>
          <a:p>
            <a:r>
              <a:rPr lang="ja-JP" altLang="en-US" sz="4400" b="1" dirty="0">
                <a:solidFill>
                  <a:srgbClr val="383838"/>
                </a:solidFill>
                <a:latin typeface="inherit"/>
              </a:rPr>
              <a:t>真空回路図、特徴説明</a:t>
            </a:r>
            <a:endParaRPr kumimoji="1" lang="ja-JP" altLang="en-US" dirty="0"/>
          </a:p>
        </p:txBody>
      </p:sp>
      <p:pic>
        <p:nvPicPr>
          <p:cNvPr id="4" name="図 3">
            <a:extLst>
              <a:ext uri="{FF2B5EF4-FFF2-40B4-BE49-F238E27FC236}">
                <a16:creationId xmlns:a16="http://schemas.microsoft.com/office/drawing/2014/main" id="{6A48E3CE-B531-1AAD-1F79-406FEAE79B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41506" y="1251871"/>
            <a:ext cx="6021853" cy="4971609"/>
          </a:xfrm>
          <a:prstGeom prst="rect">
            <a:avLst/>
          </a:prstGeom>
        </p:spPr>
      </p:pic>
      <p:sp>
        <p:nvSpPr>
          <p:cNvPr id="5" name="テキスト ボックス 4">
            <a:extLst>
              <a:ext uri="{FF2B5EF4-FFF2-40B4-BE49-F238E27FC236}">
                <a16:creationId xmlns:a16="http://schemas.microsoft.com/office/drawing/2014/main" id="{811F26F6-716C-1AA8-4B53-C0F6F0CD5ECB}"/>
              </a:ext>
            </a:extLst>
          </p:cNvPr>
          <p:cNvSpPr txBox="1"/>
          <p:nvPr/>
        </p:nvSpPr>
        <p:spPr>
          <a:xfrm>
            <a:off x="6685935" y="861495"/>
            <a:ext cx="5407742" cy="5463483"/>
          </a:xfrm>
          <a:prstGeom prst="rect">
            <a:avLst/>
          </a:prstGeom>
          <a:noFill/>
        </p:spPr>
        <p:txBody>
          <a:bodyPr wrap="square" lIns="91440" tIns="45720" rIns="91440" bIns="45720" rtlCol="0" anchor="t">
            <a:spAutoFit/>
          </a:bodyPr>
          <a:lstStyle/>
          <a:p>
            <a:pPr fontAlgn="base">
              <a:lnSpc>
                <a:spcPct val="140000"/>
              </a:lnSpc>
            </a:pPr>
            <a:r>
              <a:rPr lang="ja-JP" altLang="en-US" sz="1800" b="0" i="0" dirty="0">
                <a:solidFill>
                  <a:srgbClr val="383838"/>
                </a:solidFill>
                <a:effectLst/>
                <a:latin typeface="HGMinchoB"/>
                <a:ea typeface="HGMinchoB"/>
              </a:rPr>
              <a:t>真空ポンプと鍋の間に真空</a:t>
            </a:r>
            <a:r>
              <a:rPr lang="en-US" altLang="ja-JP" sz="1800" b="0" i="0" dirty="0">
                <a:solidFill>
                  <a:srgbClr val="383838"/>
                </a:solidFill>
                <a:effectLst/>
                <a:latin typeface="HGMinchoB"/>
                <a:ea typeface="HGMinchoB"/>
              </a:rPr>
              <a:t>BOX</a:t>
            </a:r>
            <a:r>
              <a:rPr lang="ja-JP" altLang="en-US" sz="1800" b="0" i="0" dirty="0">
                <a:solidFill>
                  <a:srgbClr val="383838"/>
                </a:solidFill>
                <a:effectLst/>
                <a:latin typeface="HGMinchoB"/>
                <a:ea typeface="HGMinchoB"/>
              </a:rPr>
              <a:t>を設けることにより、加熱蒸気が真空ポンプへ吸引故障することを防ぐ。</a:t>
            </a:r>
            <a:endParaRPr lang="en-US" altLang="ja-JP" sz="1800" b="0" i="0" dirty="0">
              <a:solidFill>
                <a:srgbClr val="383838"/>
              </a:solidFill>
              <a:effectLst/>
              <a:latin typeface="HGMinchoB"/>
              <a:ea typeface="HGMinchoB"/>
            </a:endParaRPr>
          </a:p>
          <a:p>
            <a:pPr fontAlgn="base">
              <a:lnSpc>
                <a:spcPct val="140000"/>
              </a:lnSpc>
            </a:pPr>
            <a:endParaRPr lang="en-US" altLang="ja-JP" dirty="0">
              <a:solidFill>
                <a:srgbClr val="383838"/>
              </a:solidFill>
              <a:latin typeface="HGMinchoB"/>
              <a:ea typeface="HGMinchoB"/>
            </a:endParaRPr>
          </a:p>
          <a:p>
            <a:pPr fontAlgn="base">
              <a:lnSpc>
                <a:spcPct val="140000"/>
              </a:lnSpc>
            </a:pPr>
            <a:r>
              <a:rPr lang="ja-JP" altLang="en-US" dirty="0">
                <a:solidFill>
                  <a:srgbClr val="383838"/>
                </a:solidFill>
                <a:latin typeface="HGMinchoB"/>
                <a:ea typeface="HGMinchoB"/>
              </a:rPr>
              <a:t>動作解説</a:t>
            </a:r>
            <a:endParaRPr lang="en-US" altLang="ja-JP" dirty="0">
              <a:solidFill>
                <a:srgbClr val="383838"/>
              </a:solidFill>
              <a:latin typeface="HGMinchoB"/>
              <a:ea typeface="HGMinchoB"/>
            </a:endParaRPr>
          </a:p>
          <a:p>
            <a:pPr fontAlgn="base">
              <a:lnSpc>
                <a:spcPct val="140000"/>
              </a:lnSpc>
            </a:pPr>
            <a:r>
              <a:rPr lang="ja-JP" altLang="en-US" dirty="0">
                <a:solidFill>
                  <a:srgbClr val="383838"/>
                </a:solidFill>
                <a:latin typeface="HGMinchoB"/>
                <a:ea typeface="HGMinchoB"/>
              </a:rPr>
              <a:t>①真空ポンプ、真空</a:t>
            </a:r>
            <a:r>
              <a:rPr lang="en-US" altLang="ja-JP" dirty="0">
                <a:solidFill>
                  <a:srgbClr val="383838"/>
                </a:solidFill>
                <a:latin typeface="HGMinchoB"/>
                <a:ea typeface="HGMinchoB"/>
              </a:rPr>
              <a:t>Box</a:t>
            </a:r>
            <a:r>
              <a:rPr lang="ja-JP" altLang="en-US" dirty="0">
                <a:solidFill>
                  <a:srgbClr val="383838"/>
                </a:solidFill>
                <a:latin typeface="HGMinchoB"/>
                <a:ea typeface="HGMinchoB"/>
              </a:rPr>
              <a:t>用電磁弁を</a:t>
            </a:r>
            <a:r>
              <a:rPr lang="en-US" altLang="ja-JP" dirty="0">
                <a:solidFill>
                  <a:srgbClr val="383838"/>
                </a:solidFill>
                <a:latin typeface="HGMinchoB"/>
                <a:ea typeface="HGMinchoB"/>
              </a:rPr>
              <a:t>ON</a:t>
            </a:r>
            <a:r>
              <a:rPr lang="ja-JP" altLang="en-US" dirty="0">
                <a:solidFill>
                  <a:srgbClr val="383838"/>
                </a:solidFill>
                <a:latin typeface="HGMinchoB"/>
                <a:ea typeface="HGMinchoB"/>
              </a:rPr>
              <a:t>にして、</a:t>
            </a:r>
            <a:endParaRPr lang="en-US" altLang="ja-JP" dirty="0">
              <a:solidFill>
                <a:srgbClr val="383838"/>
              </a:solidFill>
              <a:latin typeface="HGMinchoB"/>
              <a:ea typeface="HGMinchoB"/>
            </a:endParaRPr>
          </a:p>
          <a:p>
            <a:pPr fontAlgn="base">
              <a:lnSpc>
                <a:spcPct val="140000"/>
              </a:lnSpc>
            </a:pPr>
            <a:r>
              <a:rPr lang="ja-JP" altLang="en-US" dirty="0">
                <a:solidFill>
                  <a:srgbClr val="383838"/>
                </a:solidFill>
                <a:latin typeface="HGMinchoB"/>
                <a:ea typeface="HGMinchoB"/>
              </a:rPr>
              <a:t>　真空</a:t>
            </a:r>
            <a:r>
              <a:rPr lang="en-US" altLang="ja-JP" dirty="0">
                <a:solidFill>
                  <a:srgbClr val="383838"/>
                </a:solidFill>
                <a:latin typeface="HGMinchoB"/>
                <a:ea typeface="HGMinchoB"/>
              </a:rPr>
              <a:t>BOX</a:t>
            </a:r>
            <a:r>
              <a:rPr lang="ja-JP" altLang="en-US" dirty="0">
                <a:solidFill>
                  <a:srgbClr val="383838"/>
                </a:solidFill>
                <a:latin typeface="HGMinchoB"/>
                <a:ea typeface="HGMinchoB"/>
              </a:rPr>
              <a:t>内を真空にする</a:t>
            </a:r>
            <a:endParaRPr lang="en-US" altLang="ja-JP" dirty="0">
              <a:solidFill>
                <a:srgbClr val="383838"/>
              </a:solidFill>
              <a:latin typeface="HGMinchoB"/>
              <a:ea typeface="HGMinchoB"/>
            </a:endParaRPr>
          </a:p>
          <a:p>
            <a:pPr fontAlgn="base">
              <a:lnSpc>
                <a:spcPct val="140000"/>
              </a:lnSpc>
            </a:pPr>
            <a:r>
              <a:rPr lang="ja-JP" altLang="en-US" dirty="0">
                <a:solidFill>
                  <a:srgbClr val="383838"/>
                </a:solidFill>
                <a:latin typeface="HGMinchoB"/>
                <a:ea typeface="HGMinchoB"/>
              </a:rPr>
              <a:t>②真空ポンプ、真空</a:t>
            </a:r>
            <a:r>
              <a:rPr lang="en-US" altLang="ja-JP" dirty="0">
                <a:solidFill>
                  <a:srgbClr val="383838"/>
                </a:solidFill>
                <a:latin typeface="HGMinchoB"/>
                <a:ea typeface="HGMinchoB"/>
              </a:rPr>
              <a:t>Box</a:t>
            </a:r>
            <a:r>
              <a:rPr lang="ja-JP" altLang="en-US" dirty="0">
                <a:solidFill>
                  <a:srgbClr val="383838"/>
                </a:solidFill>
                <a:latin typeface="HGMinchoB"/>
                <a:ea typeface="HGMinchoB"/>
              </a:rPr>
              <a:t>用電磁弁を</a:t>
            </a:r>
            <a:r>
              <a:rPr lang="en-US" altLang="ja-JP" dirty="0">
                <a:solidFill>
                  <a:srgbClr val="383838"/>
                </a:solidFill>
                <a:latin typeface="HGMinchoB"/>
                <a:ea typeface="HGMinchoB"/>
              </a:rPr>
              <a:t>OFF</a:t>
            </a:r>
          </a:p>
          <a:p>
            <a:pPr fontAlgn="base">
              <a:lnSpc>
                <a:spcPct val="140000"/>
              </a:lnSpc>
            </a:pPr>
            <a:r>
              <a:rPr lang="ja-JP" altLang="en-US" dirty="0">
                <a:solidFill>
                  <a:srgbClr val="383838"/>
                </a:solidFill>
                <a:latin typeface="HGMinchoB"/>
                <a:ea typeface="HGMinchoB"/>
              </a:rPr>
              <a:t>③鍋用電磁弁</a:t>
            </a:r>
            <a:r>
              <a:rPr lang="en-US" altLang="ja-JP" dirty="0">
                <a:solidFill>
                  <a:srgbClr val="383838"/>
                </a:solidFill>
                <a:latin typeface="HGMinchoB"/>
                <a:ea typeface="HGMinchoB"/>
              </a:rPr>
              <a:t>ON</a:t>
            </a:r>
            <a:r>
              <a:rPr lang="ja-JP" altLang="en-US" dirty="0">
                <a:solidFill>
                  <a:srgbClr val="383838"/>
                </a:solidFill>
                <a:latin typeface="HGMinchoB"/>
                <a:ea typeface="HGMinchoB"/>
              </a:rPr>
              <a:t>にして鍋内を真空にする</a:t>
            </a:r>
            <a:endParaRPr lang="en-US" altLang="ja-JP" dirty="0">
              <a:solidFill>
                <a:srgbClr val="383838"/>
              </a:solidFill>
              <a:latin typeface="HGMinchoB"/>
              <a:ea typeface="HGMinchoB"/>
            </a:endParaRPr>
          </a:p>
          <a:p>
            <a:pPr fontAlgn="base">
              <a:lnSpc>
                <a:spcPct val="140000"/>
              </a:lnSpc>
            </a:pPr>
            <a:r>
              <a:rPr lang="ja-JP" altLang="en-US" dirty="0">
                <a:solidFill>
                  <a:srgbClr val="383838"/>
                </a:solidFill>
                <a:latin typeface="HGMinchoB"/>
                <a:ea typeface="HGMinchoB"/>
              </a:rPr>
              <a:t>④鍋用電磁弁</a:t>
            </a:r>
            <a:r>
              <a:rPr lang="en-US" altLang="ja-JP" dirty="0">
                <a:solidFill>
                  <a:srgbClr val="383838"/>
                </a:solidFill>
                <a:latin typeface="HGMinchoB"/>
                <a:ea typeface="HGMinchoB"/>
              </a:rPr>
              <a:t>OFF</a:t>
            </a:r>
          </a:p>
          <a:p>
            <a:pPr fontAlgn="base">
              <a:lnSpc>
                <a:spcPct val="140000"/>
              </a:lnSpc>
            </a:pPr>
            <a:r>
              <a:rPr lang="ja-JP" altLang="en-US" dirty="0">
                <a:solidFill>
                  <a:srgbClr val="383838"/>
                </a:solidFill>
                <a:latin typeface="HGMinchoB"/>
                <a:ea typeface="HGMinchoB"/>
              </a:rPr>
              <a:t>⑤最初に戻り、複数回繰り返すことにより</a:t>
            </a:r>
            <a:endParaRPr lang="en-US" altLang="ja-JP" dirty="0">
              <a:solidFill>
                <a:srgbClr val="383838"/>
              </a:solidFill>
              <a:latin typeface="HGMinchoB"/>
              <a:ea typeface="HGMinchoB"/>
            </a:endParaRPr>
          </a:p>
          <a:p>
            <a:pPr fontAlgn="base">
              <a:lnSpc>
                <a:spcPct val="140000"/>
              </a:lnSpc>
            </a:pPr>
            <a:r>
              <a:rPr lang="ja-JP" altLang="en-US" dirty="0">
                <a:solidFill>
                  <a:srgbClr val="383838"/>
                </a:solidFill>
                <a:latin typeface="HGMinchoB"/>
                <a:ea typeface="HGMinchoB"/>
              </a:rPr>
              <a:t>　反復引きにて鍋内を目標真空へ到達させる</a:t>
            </a:r>
            <a:endParaRPr lang="en-US" altLang="ja-JP" dirty="0">
              <a:solidFill>
                <a:srgbClr val="383838"/>
              </a:solidFill>
              <a:latin typeface="HGMinchoB"/>
              <a:ea typeface="HGMinchoB"/>
            </a:endParaRPr>
          </a:p>
          <a:p>
            <a:pPr fontAlgn="base">
              <a:lnSpc>
                <a:spcPct val="140000"/>
              </a:lnSpc>
            </a:pPr>
            <a:endParaRPr lang="en-US" altLang="ja-JP" dirty="0">
              <a:solidFill>
                <a:srgbClr val="383838"/>
              </a:solidFill>
              <a:latin typeface="HGMinchoB"/>
              <a:ea typeface="HGMinchoB"/>
            </a:endParaRPr>
          </a:p>
          <a:p>
            <a:pPr fontAlgn="base">
              <a:lnSpc>
                <a:spcPct val="140000"/>
              </a:lnSpc>
            </a:pPr>
            <a:r>
              <a:rPr lang="ja-JP" altLang="en-US" dirty="0">
                <a:solidFill>
                  <a:srgbClr val="383838"/>
                </a:solidFill>
                <a:latin typeface="HGMinchoB"/>
                <a:ea typeface="HGMinchoB"/>
              </a:rPr>
              <a:t>これらを</a:t>
            </a:r>
            <a:r>
              <a:rPr lang="en-US" altLang="ja-JP" dirty="0">
                <a:solidFill>
                  <a:srgbClr val="383838"/>
                </a:solidFill>
                <a:latin typeface="HGMinchoB"/>
                <a:ea typeface="HGMinchoB"/>
              </a:rPr>
              <a:t>RTOS</a:t>
            </a:r>
            <a:r>
              <a:rPr lang="ja-JP" altLang="en-US" dirty="0">
                <a:solidFill>
                  <a:srgbClr val="383838"/>
                </a:solidFill>
                <a:latin typeface="HGMinchoB"/>
                <a:ea typeface="HGMinchoB"/>
              </a:rPr>
              <a:t>を用いてリアルタイム制御することで、精密な真空制御を実現しています。</a:t>
            </a:r>
          </a:p>
        </p:txBody>
      </p:sp>
    </p:spTree>
    <p:extLst>
      <p:ext uri="{BB962C8B-B14F-4D97-AF65-F5344CB8AC3E}">
        <p14:creationId xmlns:p14="http://schemas.microsoft.com/office/powerpoint/2010/main" val="3822578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853E2FE-A82A-D253-5517-1F0908340A98}"/>
              </a:ext>
            </a:extLst>
          </p:cNvPr>
          <p:cNvSpPr>
            <a:spLocks noGrp="1"/>
          </p:cNvSpPr>
          <p:nvPr>
            <p:ph type="title"/>
          </p:nvPr>
        </p:nvSpPr>
        <p:spPr>
          <a:xfrm>
            <a:off x="6057659" y="685800"/>
            <a:ext cx="5906547" cy="2021553"/>
          </a:xfrm>
        </p:spPr>
        <p:txBody>
          <a:bodyPr vert="horz" lIns="91440" tIns="45720" rIns="91440" bIns="45720" rtlCol="0" anchor="ctr">
            <a:normAutofit/>
          </a:bodyPr>
          <a:lstStyle/>
          <a:p>
            <a:r>
              <a:rPr lang="ja-JP" altLang="en-US" b="1" i="0" dirty="0">
                <a:solidFill>
                  <a:schemeClr val="tx1"/>
                </a:solidFill>
                <a:effectLst/>
              </a:rPr>
              <a:t>商品完成イメージ</a:t>
            </a:r>
            <a:endParaRPr kumimoji="1" lang="en-US" altLang="ja-JP" dirty="0">
              <a:solidFill>
                <a:schemeClr val="tx1"/>
              </a:solidFill>
            </a:endParaRPr>
          </a:p>
        </p:txBody>
      </p:sp>
      <p:sp>
        <p:nvSpPr>
          <p:cNvPr id="12" name="Freeform: Shape 11">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図 4" descr="屋内, カップ, 鍋, テーブル が含まれている画像&#10;&#10;自動的に生成された説明">
            <a:extLst>
              <a:ext uri="{FF2B5EF4-FFF2-40B4-BE49-F238E27FC236}">
                <a16:creationId xmlns:a16="http://schemas.microsoft.com/office/drawing/2014/main" id="{5F3AF3CB-DA00-AE17-2055-00EAF1CAD851}"/>
              </a:ext>
            </a:extLst>
          </p:cNvPr>
          <p:cNvPicPr>
            <a:picLocks noChangeAspect="1"/>
          </p:cNvPicPr>
          <p:nvPr/>
        </p:nvPicPr>
        <p:blipFill>
          <a:blip r:embed="rId2"/>
          <a:srcRect l="2925" r="8190"/>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
        <p:nvSpPr>
          <p:cNvPr id="3" name="テキスト ボックス 2">
            <a:extLst>
              <a:ext uri="{FF2B5EF4-FFF2-40B4-BE49-F238E27FC236}">
                <a16:creationId xmlns:a16="http://schemas.microsoft.com/office/drawing/2014/main" id="{6A3B6EC8-E64C-511E-B9EE-13A1B429D73C}"/>
              </a:ext>
            </a:extLst>
          </p:cNvPr>
          <p:cNvSpPr txBox="1"/>
          <p:nvPr/>
        </p:nvSpPr>
        <p:spPr>
          <a:xfrm>
            <a:off x="6550924" y="2927444"/>
            <a:ext cx="4920019" cy="3244755"/>
          </a:xfrm>
          <a:prstGeom prst="rect">
            <a:avLst/>
          </a:prstGeom>
        </p:spPr>
        <p:txBody>
          <a:bodyPr vert="horz" lIns="91440" tIns="45720" rIns="91440" bIns="45720" rtlCol="0">
            <a:normAutofit/>
          </a:bodyPr>
          <a:lstStyle/>
          <a:p>
            <a:pPr indent="-182880" fontAlgn="base">
              <a:lnSpc>
                <a:spcPct val="90000"/>
              </a:lnSpc>
              <a:spcAft>
                <a:spcPts val="600"/>
              </a:spcAft>
              <a:buClr>
                <a:schemeClr val="accent1">
                  <a:lumMod val="75000"/>
                </a:schemeClr>
              </a:buClr>
              <a:buSzPct val="85000"/>
              <a:buFont typeface="Wingdings" pitchFamily="2" charset="2"/>
              <a:buChar char="§"/>
            </a:pPr>
            <a:endParaRPr lang="en-US" altLang="ja-JP" dirty="0"/>
          </a:p>
          <a:p>
            <a:pPr fontAlgn="base">
              <a:lnSpc>
                <a:spcPct val="90000"/>
              </a:lnSpc>
              <a:spcAft>
                <a:spcPts val="600"/>
              </a:spcAft>
              <a:buClr>
                <a:schemeClr val="accent1">
                  <a:lumMod val="75000"/>
                </a:schemeClr>
              </a:buClr>
              <a:buSzPct val="85000"/>
            </a:pPr>
            <a:r>
              <a:rPr lang="ja-JP" altLang="en-US" b="0" i="0" dirty="0">
                <a:effectLst/>
              </a:rPr>
              <a:t>もし商品化できたあかつきには</a:t>
            </a:r>
            <a:endParaRPr lang="en-US" altLang="ja-JP" b="0" i="0" dirty="0">
              <a:effectLst/>
            </a:endParaRPr>
          </a:p>
          <a:p>
            <a:pPr fontAlgn="base">
              <a:lnSpc>
                <a:spcPct val="90000"/>
              </a:lnSpc>
              <a:spcAft>
                <a:spcPts val="600"/>
              </a:spcAft>
              <a:buClr>
                <a:schemeClr val="accent1">
                  <a:lumMod val="75000"/>
                </a:schemeClr>
              </a:buClr>
              <a:buSzPct val="85000"/>
            </a:pPr>
            <a:r>
              <a:rPr lang="ja-JP" altLang="en-US" b="0" i="0" dirty="0">
                <a:effectLst/>
              </a:rPr>
              <a:t>このようなイメージで製作を考えています。</a:t>
            </a:r>
            <a:endParaRPr lang="en-US" altLang="ja-JP" dirty="0"/>
          </a:p>
        </p:txBody>
      </p:sp>
    </p:spTree>
    <p:extLst>
      <p:ext uri="{BB962C8B-B14F-4D97-AF65-F5344CB8AC3E}">
        <p14:creationId xmlns:p14="http://schemas.microsoft.com/office/powerpoint/2010/main" val="3578115705"/>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109</TotalTime>
  <Words>806</Words>
  <Application>Microsoft Office PowerPoint</Application>
  <PresentationFormat>ワイド画面</PresentationFormat>
  <Paragraphs>155</Paragraphs>
  <Slides>11</Slides>
  <Notes>0</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11</vt:i4>
      </vt:variant>
    </vt:vector>
  </HeadingPairs>
  <TitlesOfParts>
    <vt:vector size="23" baseType="lpstr">
      <vt:lpstr>HGSMinchoE</vt:lpstr>
      <vt:lpstr>HG明朝B</vt:lpstr>
      <vt:lpstr>HG明朝B</vt:lpstr>
      <vt:lpstr>inherit</vt:lpstr>
      <vt:lpstr>游ゴシック</vt:lpstr>
      <vt:lpstr>Arial</vt:lpstr>
      <vt:lpstr>Calibri</vt:lpstr>
      <vt:lpstr>Rockwell</vt:lpstr>
      <vt:lpstr>Rockwell Condensed</vt:lpstr>
      <vt:lpstr>Rockwell Extra Bold</vt:lpstr>
      <vt:lpstr>Wingdings</vt:lpstr>
      <vt:lpstr>Wood Type</vt:lpstr>
      <vt:lpstr>鍋ぶた 引き太郎</vt:lpstr>
      <vt:lpstr>概要説明</vt:lpstr>
      <vt:lpstr>機能説明（システム構成イメージ）</vt:lpstr>
      <vt:lpstr>主要部品リスト</vt:lpstr>
      <vt:lpstr>機能説明</vt:lpstr>
      <vt:lpstr>応募プログラムのアピールポイント</vt:lpstr>
      <vt:lpstr>試作写真説明</vt:lpstr>
      <vt:lpstr>真空回路図、特徴説明</vt:lpstr>
      <vt:lpstr>商品完成イメージ</vt:lpstr>
      <vt:lpstr>鍋ぶた引き太郎 マーケティング情報 ・10万円以下で販売 ・手持ちの鍋を使用可 ・20代女性をターゲット ・一人暮らし ・まだ見ぬ彼氏への 　手料理を修行中</vt:lpstr>
      <vt:lpstr>応募者のアピールポイント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牧野 利明</dc:creator>
  <cp:lastModifiedBy>牧野 利明</cp:lastModifiedBy>
  <cp:revision>8</cp:revision>
  <dcterms:created xsi:type="dcterms:W3CDTF">2024-01-29T09:19:32Z</dcterms:created>
  <dcterms:modified xsi:type="dcterms:W3CDTF">2024-09-30T11:28:04Z</dcterms:modified>
</cp:coreProperties>
</file>